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6" r:id="rId4"/>
    <p:sldId id="263" r:id="rId5"/>
    <p:sldId id="264" r:id="rId6"/>
    <p:sldId id="265" r:id="rId7"/>
    <p:sldId id="267" r:id="rId8"/>
    <p:sldId id="257" r:id="rId9"/>
    <p:sldId id="269" r:id="rId1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209BB-A9C9-4C23-8930-7789A5095C1A}" type="datetimeFigureOut">
              <a:rPr lang="es-CO" smtClean="0"/>
              <a:pPr/>
              <a:t>05/04/2012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73043-563E-4393-B94C-F22A25298E28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60040" y="116688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b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Línea de Base del Proyecto </a:t>
            </a:r>
            <a:r>
              <a:rPr lang="es-CO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SerMacarena</a:t>
            </a:r>
            <a: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C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Autor: CORDEPAZ</a:t>
            </a:r>
            <a:endParaRPr lang="es-C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Imagen" descr="C:\Users\WCASTA~1\AppData\Local\Temp\logo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5090" y="3611488"/>
            <a:ext cx="2266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63" y="3234680"/>
            <a:ext cx="12287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33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1) LOS PROCESOS DE FORMALIZACIÓN DE PREDIOS EN LA ZONA DE LA MACARENA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827584" y="2492896"/>
            <a:ext cx="76328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 </a:t>
            </a:r>
            <a:r>
              <a:rPr lang="es-CO" b="1" dirty="0" smtClean="0"/>
              <a:t>“REGULACIÓN Y LEGALIZACIÓN DE LA TENENCIA DE LA TIERRA EN SECTORES ALEDAÑOS AL PARQUE NACIONAL NATURAL SIERRA LA MACARENA, EN LOS MUNICIPIOS DE PUERTO RICO Y VISTAHERMOSA”. –PROYECTO PARQUES NACIONALES LABORATORIO DE PAZ.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s-ES" b="1" dirty="0" smtClean="0"/>
              <a:t>PLAN PILOTO DE TITULACIÓN DE BALDÍOS EN LAS VEREDAS  BUENOS AIRES, PALESTINA, ALBANIA, EN VISTAHERMOSA</a:t>
            </a:r>
          </a:p>
          <a:p>
            <a:endParaRPr lang="es-ES" b="1" dirty="0" smtClean="0"/>
          </a:p>
          <a:p>
            <a:endParaRPr lang="es-ES" b="1" dirty="0" smtClean="0"/>
          </a:p>
          <a:p>
            <a:pPr>
              <a:buFont typeface="Wingdings" pitchFamily="2" charset="2"/>
              <a:buChar char="v"/>
            </a:pPr>
            <a:r>
              <a:rPr lang="es-ES" b="1" dirty="0" smtClean="0"/>
              <a:t>  </a:t>
            </a:r>
            <a:r>
              <a:rPr lang="es-CO" b="1" dirty="0" smtClean="0"/>
              <a:t>PROYECTO DE TITULACIÓN DE EN 46 VEREDAS DE LOS MUNICIPIOS  DE VISTAHERMOSA, MACARENA, MESETAS, SAN JUAN DE ARAMA, URIBE  </a:t>
            </a:r>
            <a:endParaRPr lang="en-US" b="1" dirty="0" smtClean="0"/>
          </a:p>
          <a:p>
            <a:pPr>
              <a:buFont typeface="Wingdings" pitchFamily="2" charset="2"/>
              <a:buChar char="v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124744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1) LOS PROCESOS DE FORMALIZACIÓN DE PREDIOS EN LA ZONA DE LA MACARENA</a:t>
            </a:r>
            <a:endParaRPr lang="es-CO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2305" t="8362" r="12110" b="7222"/>
          <a:stretch>
            <a:fillRect/>
          </a:stretch>
        </p:blipFill>
        <p:spPr bwMode="auto">
          <a:xfrm>
            <a:off x="323528" y="1700807"/>
            <a:ext cx="8136904" cy="510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  <a:r>
              <a:rPr lang="en-US" b="1" dirty="0" smtClean="0"/>
              <a:t>) LOS SUPUESTOS  DE LOS PROCESOS DE FORMALIZACIÓN DE PREDIOS EN LA ZONA DE LA MACARENA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827584" y="2492896"/>
            <a:ext cx="66967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b="1" dirty="0" smtClean="0"/>
              <a:t>EL ACCESO A LA TIERRA COMO UNA CAUSA DEL CONFLICTO Y UNA META DE LA  CONSOLIDACIÓN: LA SUPERACIÓN DE LA DUALIDAD DE REGÍMENES DE PROPIEDAD (FORMAL-INFORMAL)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LA PROPIEDAD DE LA TIERRA PARA LA ECONOMÍA CAMPESINA  Y EL CONTRATO SOCIAL.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A MAYOR INFORMALIDAD, MENOR CONCENTRACIÓN. A MAYOR FORMALIDAD, MAYOR CONCENTRACIÓN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DOS MODELOS DE ECONOMÍA: CAMPESINA – AGROINDUSTRIAL. 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3) LAS LECCIONES APRENDIDAS  DE LOS PROCESOS DE FORMALIZACIÓN DE PREDIOS EN LA ZONA DE LA MACARENA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827584" y="2492896"/>
            <a:ext cx="76328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b="1" dirty="0" smtClean="0"/>
              <a:t>ANTES DE FORMALIZAR, ORDENAR. 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LOS PLANES DE MANEJO AMBIENTAL, CONDICIÓN NECESARIA  PARA EL ORDENAMIENTO, LA FORMALIZACIÓN Y LA RESTICUCIÓN DE TIERRAS</a:t>
            </a:r>
          </a:p>
          <a:p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LA ARMONIZACIÓN DE LOS INSTRUMENTOS DE PLANEACIÓN Y ADMINISTRACIÓN DEL DESARROLLO TERRITORIAL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ANTES DE FORMALIZAR, ACLARAR ORIGENES Y RESTITUIR</a:t>
            </a:r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CONSTRUIR UNA RUTA DE FORMALIZACIÓN Y ADJUDICACIÓN EN EL MARCO DE LA NUEVA LEY DE VÍCTIMAS Y LA POLÍTICA DE RESTITUCIÓN DE TIERRAS</a:t>
            </a:r>
          </a:p>
          <a:p>
            <a:pPr>
              <a:buFont typeface="Wingdings" pitchFamily="2" charset="2"/>
              <a:buChar char="v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3) LAS LECCIONES APRENDIDAS  DE LOS PROCESOS DE FORMALIZACIÓN DE PREDIOS EN LA ZONA DE LA MACARENA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179512" y="2276873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b="1" dirty="0" smtClean="0"/>
              <a:t>ANTES DE ORDENAR , PARA QUÉ SE ORDENA?</a:t>
            </a:r>
          </a:p>
          <a:p>
            <a:pPr algn="ctr"/>
            <a:endParaRPr lang="en-US" b="1" dirty="0" smtClean="0"/>
          </a:p>
          <a:p>
            <a:r>
              <a:rPr lang="es-CO" b="1" dirty="0" smtClean="0"/>
              <a:t>Cuando Julio </a:t>
            </a:r>
            <a:r>
              <a:rPr lang="es-CO" b="1" dirty="0" err="1" smtClean="0"/>
              <a:t>Verne</a:t>
            </a:r>
            <a:r>
              <a:rPr lang="es-CO" b="1" dirty="0" smtClean="0"/>
              <a:t> desde la ciencia ficción planteó el futuro posible del viaje a la Luna, él creó una </a:t>
            </a:r>
            <a:r>
              <a:rPr lang="es-CO" b="1" dirty="0" smtClean="0">
                <a:solidFill>
                  <a:srgbClr val="FF0000"/>
                </a:solidFill>
              </a:rPr>
              <a:t>imagen de futuro. </a:t>
            </a:r>
          </a:p>
          <a:p>
            <a:endParaRPr lang="es-CO" b="1" dirty="0" smtClean="0"/>
          </a:p>
          <a:p>
            <a:r>
              <a:rPr lang="es-CO" b="1" dirty="0" smtClean="0"/>
              <a:t>Fue el científico alemán Von Braun, quien diseñó la </a:t>
            </a:r>
            <a:r>
              <a:rPr lang="es-CO" b="1" dirty="0" smtClean="0">
                <a:solidFill>
                  <a:srgbClr val="FF0000"/>
                </a:solidFill>
              </a:rPr>
              <a:t>auténtica visión</a:t>
            </a:r>
            <a:r>
              <a:rPr lang="es-CO" b="1" dirty="0" smtClean="0"/>
              <a:t>, al aplicar las leyes físicas que permitieron la construcción de los cohetes que llevaron al hombre a la Luna. </a:t>
            </a:r>
          </a:p>
          <a:p>
            <a:endParaRPr lang="es-CO" b="1" dirty="0" smtClean="0"/>
          </a:p>
          <a:p>
            <a:r>
              <a:rPr lang="es-CO" b="1" dirty="0" smtClean="0"/>
              <a:t>Sin embargo, la visión por si sola no transforma la realidad. Fue la NASA quien ganó la carrera por el espacio cuando supo convertir esta visión en un </a:t>
            </a:r>
            <a:r>
              <a:rPr lang="es-CO" b="1" dirty="0" smtClean="0">
                <a:solidFill>
                  <a:srgbClr val="FF0000"/>
                </a:solidFill>
              </a:rPr>
              <a:t>proyecto de futuro. </a:t>
            </a:r>
          </a:p>
          <a:p>
            <a:endParaRPr lang="es-CO" b="1" dirty="0" smtClean="0"/>
          </a:p>
          <a:p>
            <a:r>
              <a:rPr lang="es-CO" b="1" dirty="0" smtClean="0"/>
              <a:t>Por tanto, para construir futuros se necesita pasar de la imagen a la visión y de la visión al proyecto de futuro. Aquí el concepto de proyecto remite al sentido latino del término, </a:t>
            </a:r>
            <a:r>
              <a:rPr lang="es-CO" b="1" i="1" dirty="0" smtClean="0">
                <a:solidFill>
                  <a:srgbClr val="FF0000"/>
                </a:solidFill>
              </a:rPr>
              <a:t>proyectare</a:t>
            </a:r>
            <a:r>
              <a:rPr lang="es-CO" b="1" dirty="0" smtClean="0">
                <a:solidFill>
                  <a:srgbClr val="FF0000"/>
                </a:solidFill>
              </a:rPr>
              <a:t>, </a:t>
            </a:r>
            <a:r>
              <a:rPr lang="es-CO" b="1" dirty="0" smtClean="0"/>
              <a:t>algo que lanza hacia adelante a una persona y le da un sentido a su futuro. Incluye el concepto del proyecto concreto que se utiliza tradicionalmente en la gestión de proyectos”. 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3) LAS LECCIONES APRENDIDAS  DE LOS PROCESOS DE FORMALIZACIÓN DE PREDIOS EN LA ZONA DE LA MACARENA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179512" y="2276873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b="1" dirty="0" smtClean="0"/>
              <a:t>ANTES DE ORDENAR , PARA QUÉ SE ORDENA?</a:t>
            </a:r>
          </a:p>
          <a:p>
            <a:r>
              <a:rPr lang="es-CO" dirty="0" smtClean="0"/>
              <a:t>Los aspectos positivos de los esfuerzos de prospectiva han sido resumidos como las 5C:</a:t>
            </a:r>
          </a:p>
          <a:p>
            <a:endParaRPr lang="es-CO" dirty="0" smtClean="0"/>
          </a:p>
          <a:p>
            <a:r>
              <a:rPr lang="es-CO" b="1" dirty="0" smtClean="0">
                <a:solidFill>
                  <a:srgbClr val="FF0000"/>
                </a:solidFill>
              </a:rPr>
              <a:t>Comunicación en el largo plazo:</a:t>
            </a:r>
            <a:r>
              <a:rPr lang="es-CO" dirty="0" smtClean="0">
                <a:solidFill>
                  <a:srgbClr val="FF0000"/>
                </a:solidFill>
              </a:rPr>
              <a:t> </a:t>
            </a:r>
            <a:r>
              <a:rPr lang="es-CO" dirty="0" smtClean="0"/>
              <a:t>Reunir  diferentes sectores y  proporcionar una estructura dentro de la cual se puedan comunicar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Concentración en el largo plazo: </a:t>
            </a:r>
            <a:r>
              <a:rPr lang="es-CO" dirty="0" smtClean="0"/>
              <a:t>Forzar a los participantes seria y sistemáticamente en el largo plazo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Coordinación:</a:t>
            </a:r>
            <a:r>
              <a:rPr lang="es-CO" dirty="0" smtClean="0">
                <a:solidFill>
                  <a:srgbClr val="FF0000"/>
                </a:solidFill>
              </a:rPr>
              <a:t> </a:t>
            </a:r>
            <a:r>
              <a:rPr lang="es-CO" dirty="0" smtClean="0"/>
              <a:t>Permitir a los diferentes grupos coordinar sus acciones y sus futuras actividades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Consenso:</a:t>
            </a:r>
            <a:r>
              <a:rPr lang="es-CO" dirty="0" smtClean="0">
                <a:solidFill>
                  <a:srgbClr val="FF0000"/>
                </a:solidFill>
              </a:rPr>
              <a:t> </a:t>
            </a:r>
            <a:r>
              <a:rPr lang="es-CO" dirty="0" smtClean="0"/>
              <a:t>crear un consenso sobre las tendencias futuras y las prioridades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Compromiso:</a:t>
            </a:r>
            <a:r>
              <a:rPr lang="es-CO" dirty="0" smtClean="0">
                <a:solidFill>
                  <a:srgbClr val="FF0000"/>
                </a:solidFill>
              </a:rPr>
              <a:t> </a:t>
            </a:r>
            <a:r>
              <a:rPr lang="es-CO" dirty="0" smtClean="0"/>
              <a:t>Sentido o apropiación de los resultados que se obtienen entre los responsables  de trasladar avances e innovaciones (en nuestro caso propuestas,  iniciativas, planes y estrategias de desarrollo regional) en beneficio de la sociedad.</a:t>
            </a:r>
          </a:p>
          <a:p>
            <a:r>
              <a:rPr lang="es-CO" dirty="0" smtClean="0"/>
              <a:t> </a:t>
            </a:r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3) LAS LECCIONES APRENDIDAS  DE LOS PROCESOS DE FORMALIZACIÓN DE PREDIOS EN LA ZONA DE LA MACARENA</a:t>
            </a:r>
            <a:endParaRPr lang="es-CO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827584" y="270892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FORTALECER  LAS INSTITUCIONES  Y LOS ESPACIOS DE ARTICULACIÓN INSTITUCIONAL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827584" y="378904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FORTALECER LA PARTIPACIÓN COMUNITARIA Y LOS ESPACIOS DE PLANEACIÓN PARTICIPATIVA</a:t>
            </a:r>
            <a:endParaRPr lang="es-CO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899592" y="4941168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DESARROLLAR UNA PEDAGOGIA DEL AMEM</a:t>
            </a:r>
            <a:endParaRPr lang="es-CO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491880" y="3326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dirty="0"/>
              <a:t>“Laboratorio de Ideas para un Ordenamiento Ambiental / Territorial (OA&amp;T) participativo en el AMEM” </a:t>
            </a:r>
          </a:p>
        </p:txBody>
      </p:sp>
      <p:pic>
        <p:nvPicPr>
          <p:cNvPr id="5" name="4 Imagen" descr="C:\Users\WCASTA~1\AppData\Local\Temp\logo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2266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755576" y="1412776"/>
            <a:ext cx="684076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3) LAS LECCIONES APRENDIDAS  DE LOS PROCESOS DE FORMALIZACIÓN DE PREDIOS EN LA ZONA DE LA MACARENA</a:t>
            </a:r>
            <a:endParaRPr lang="es-CO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827584" y="270892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FORTALECER  LAS INSTITUCIONES  Y LOS ESPACIOS DE ARTICULACIÓN INSTITUCIONAL</a:t>
            </a:r>
            <a:endParaRPr lang="es-CO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827584" y="378904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FORTALECER LA PARTIPACIÓN COMUNITARIA Y LOS ESPACIOS DE PLANEACIÓN PARTICIPATIVA</a:t>
            </a:r>
            <a:endParaRPr lang="es-CO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899592" y="4941168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 ORDENAR, DESARROLLAR UNA PEDAGOGIA DEL AMEM</a:t>
            </a:r>
            <a:endParaRPr lang="es-CO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737</Words>
  <Application>Microsoft Office PowerPoint</Application>
  <PresentationFormat>Presentación en pantalla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Resultados Estudio Línea de Base del Proyecto SerMacarena Autor: CORDEPAZ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TOSHIBA</dc:creator>
  <cp:lastModifiedBy>Usuario</cp:lastModifiedBy>
  <cp:revision>23</cp:revision>
  <dcterms:created xsi:type="dcterms:W3CDTF">2012-03-27T17:14:48Z</dcterms:created>
  <dcterms:modified xsi:type="dcterms:W3CDTF">2012-04-05T21:46:42Z</dcterms:modified>
</cp:coreProperties>
</file>