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433" r:id="rId3"/>
    <p:sldId id="444" r:id="rId4"/>
    <p:sldId id="445" r:id="rId5"/>
    <p:sldId id="457" r:id="rId6"/>
    <p:sldId id="447" r:id="rId7"/>
    <p:sldId id="435" r:id="rId8"/>
    <p:sldId id="448" r:id="rId9"/>
    <p:sldId id="450" r:id="rId10"/>
    <p:sldId id="456" r:id="rId11"/>
    <p:sldId id="438" r:id="rId12"/>
    <p:sldId id="443" r:id="rId13"/>
    <p:sldId id="441" r:id="rId14"/>
  </p:sldIdLst>
  <p:sldSz cx="9144000" cy="6858000" type="screen4x3"/>
  <p:notesSz cx="7010400" cy="9236075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srgbClr val="FF0000"/>
    </p:penClr>
  </p:showPr>
  <p:clrMru>
    <a:srgbClr val="005392"/>
    <a:srgbClr val="0066CC"/>
    <a:srgbClr val="587378"/>
    <a:srgbClr val="B7E7FF"/>
    <a:srgbClr val="006600"/>
    <a:srgbClr val="5459B8"/>
    <a:srgbClr val="224DAE"/>
    <a:srgbClr val="EDF6F7"/>
    <a:srgbClr val="F1F8F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D083AE6-46FA-4A59-8FB0-9F97EB10719F}" styleName="Estilo claro 3 - Acento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Estilo claro 1 - Acento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FD0F851-EC5A-4D38-B0AD-8093EC10F338}" styleName="Estilo claro 1 - Acento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Estilo temático 1 - Énfasis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17" autoAdjust="0"/>
    <p:restoredTop sz="94671" autoAdjust="0"/>
  </p:normalViewPr>
  <p:slideViewPr>
    <p:cSldViewPr>
      <p:cViewPr>
        <p:scale>
          <a:sx n="80" d="100"/>
          <a:sy n="80" d="100"/>
        </p:scale>
        <p:origin x="-936" y="-5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C403F0-3CB3-4D0E-AED7-1104729F311F}" type="doc">
      <dgm:prSet loTypeId="urn:microsoft.com/office/officeart/2005/8/layout/orgChart1" loCatId="hierarchy" qsTypeId="urn:microsoft.com/office/officeart/2005/8/quickstyle/simple2" qsCatId="simple" csTypeId="urn:microsoft.com/office/officeart/2005/8/colors/accent6_1" csCatId="accent6" phldr="1"/>
      <dgm:spPr/>
      <dgm:t>
        <a:bodyPr/>
        <a:lstStyle/>
        <a:p>
          <a:endParaRPr lang="es-CO"/>
        </a:p>
      </dgm:t>
    </dgm:pt>
    <dgm:pt modelId="{14D05B01-7A32-47C8-B338-D7E337370BBB}">
      <dgm:prSet phldrT="[Texto]" custT="1"/>
      <dgm:spPr/>
      <dgm:t>
        <a:bodyPr/>
        <a:lstStyle/>
        <a:p>
          <a:r>
            <a:rPr lang="es-CO" sz="2400" dirty="0" smtClean="0">
              <a:latin typeface="Trebuchet MS" pitchFamily="34" charset="0"/>
            </a:rPr>
            <a:t>COT</a:t>
          </a:r>
          <a:endParaRPr lang="es-CO" sz="2400" dirty="0">
            <a:latin typeface="Trebuchet MS" pitchFamily="34" charset="0"/>
          </a:endParaRPr>
        </a:p>
      </dgm:t>
    </dgm:pt>
    <dgm:pt modelId="{BFFA0F39-3FB3-4E27-81C2-2C719B3FE237}" type="parTrans" cxnId="{17769137-09F0-4B69-A4C1-D06EFCA745A7}">
      <dgm:prSet/>
      <dgm:spPr/>
      <dgm:t>
        <a:bodyPr/>
        <a:lstStyle/>
        <a:p>
          <a:endParaRPr lang="es-CO" sz="1200">
            <a:latin typeface="Trebuchet MS" pitchFamily="34" charset="0"/>
          </a:endParaRPr>
        </a:p>
      </dgm:t>
    </dgm:pt>
    <dgm:pt modelId="{43FD1A9B-F32A-41F0-8C62-B298EEA81DBF}" type="sibTrans" cxnId="{17769137-09F0-4B69-A4C1-D06EFCA745A7}">
      <dgm:prSet/>
      <dgm:spPr/>
      <dgm:t>
        <a:bodyPr/>
        <a:lstStyle/>
        <a:p>
          <a:endParaRPr lang="es-CO" sz="1200">
            <a:latin typeface="Trebuchet MS" pitchFamily="34" charset="0"/>
          </a:endParaRPr>
        </a:p>
      </dgm:t>
    </dgm:pt>
    <dgm:pt modelId="{116434E5-9B70-4114-B895-0109F8EDE7B0}" type="asst">
      <dgm:prSet phldrT="[Texto]" custT="1"/>
      <dgm:spPr/>
      <dgm:t>
        <a:bodyPr/>
        <a:lstStyle/>
        <a:p>
          <a:r>
            <a:rPr lang="es-CO" sz="1800" dirty="0" smtClean="0">
              <a:latin typeface="Trebuchet MS" pitchFamily="34" charset="0"/>
            </a:rPr>
            <a:t>DNP </a:t>
          </a:r>
          <a:r>
            <a:rPr lang="es-CO" sz="1400" dirty="0" smtClean="0">
              <a:latin typeface="Trebuchet MS" pitchFamily="34" charset="0"/>
            </a:rPr>
            <a:t>(Secretaria Técnica)</a:t>
          </a:r>
          <a:endParaRPr lang="es-CO" sz="1400" dirty="0">
            <a:latin typeface="Trebuchet MS" pitchFamily="34" charset="0"/>
          </a:endParaRPr>
        </a:p>
      </dgm:t>
    </dgm:pt>
    <dgm:pt modelId="{13CBBDAA-3D32-431D-AC03-0905A9208F08}" type="parTrans" cxnId="{DF3001EA-59E2-4661-8711-758BF2026280}">
      <dgm:prSet/>
      <dgm:spPr>
        <a:ln>
          <a:noFill/>
        </a:ln>
      </dgm:spPr>
      <dgm:t>
        <a:bodyPr/>
        <a:lstStyle/>
        <a:p>
          <a:endParaRPr lang="es-CO" sz="1200">
            <a:latin typeface="Trebuchet MS" pitchFamily="34" charset="0"/>
          </a:endParaRPr>
        </a:p>
      </dgm:t>
    </dgm:pt>
    <dgm:pt modelId="{55D5D9F0-8A7B-44B0-B467-CB87189119DF}" type="sibTrans" cxnId="{DF3001EA-59E2-4661-8711-758BF2026280}">
      <dgm:prSet/>
      <dgm:spPr/>
      <dgm:t>
        <a:bodyPr/>
        <a:lstStyle/>
        <a:p>
          <a:endParaRPr lang="es-CO" sz="1200">
            <a:latin typeface="Trebuchet MS" pitchFamily="34" charset="0"/>
          </a:endParaRPr>
        </a:p>
      </dgm:t>
    </dgm:pt>
    <dgm:pt modelId="{5401E5A4-8B0A-4E93-BEE4-F430763D551F}">
      <dgm:prSet phldrT="[Texto]" custT="1"/>
      <dgm:spPr/>
      <dgm:t>
        <a:bodyPr/>
        <a:lstStyle/>
        <a:p>
          <a:r>
            <a:rPr lang="es-CO" sz="1400" dirty="0" err="1" smtClean="0">
              <a:latin typeface="Trebuchet MS" pitchFamily="34" charset="0"/>
            </a:rPr>
            <a:t>MinAmbiente</a:t>
          </a:r>
          <a:endParaRPr lang="es-CO" sz="1400" dirty="0">
            <a:latin typeface="Trebuchet MS" pitchFamily="34" charset="0"/>
          </a:endParaRPr>
        </a:p>
      </dgm:t>
    </dgm:pt>
    <dgm:pt modelId="{F41843A9-A9F1-4694-A4B1-850173C710B3}" type="parTrans" cxnId="{50BD7436-DEC3-4744-92EF-812EC1B7047C}">
      <dgm:prSet/>
      <dgm:spPr/>
      <dgm:t>
        <a:bodyPr/>
        <a:lstStyle/>
        <a:p>
          <a:endParaRPr lang="es-CO" sz="1200">
            <a:latin typeface="Trebuchet MS" pitchFamily="34" charset="0"/>
          </a:endParaRPr>
        </a:p>
      </dgm:t>
    </dgm:pt>
    <dgm:pt modelId="{3CF40CA3-F1AC-4CF5-8A62-3558AC08F04C}" type="sibTrans" cxnId="{50BD7436-DEC3-4744-92EF-812EC1B7047C}">
      <dgm:prSet/>
      <dgm:spPr/>
      <dgm:t>
        <a:bodyPr/>
        <a:lstStyle/>
        <a:p>
          <a:endParaRPr lang="es-CO" sz="1200">
            <a:latin typeface="Trebuchet MS" pitchFamily="34" charset="0"/>
          </a:endParaRPr>
        </a:p>
      </dgm:t>
    </dgm:pt>
    <dgm:pt modelId="{E7C33622-D4D8-4199-BBE8-0BE9B0D4D3C2}">
      <dgm:prSet phldrT="[Texto]" custT="1"/>
      <dgm:spPr/>
      <dgm:t>
        <a:bodyPr/>
        <a:lstStyle/>
        <a:p>
          <a:r>
            <a:rPr lang="es-CO" sz="1400" dirty="0" smtClean="0">
              <a:latin typeface="Trebuchet MS" pitchFamily="34" charset="0"/>
            </a:rPr>
            <a:t>IGAC</a:t>
          </a:r>
          <a:endParaRPr lang="es-CO" sz="1400" dirty="0">
            <a:latin typeface="Trebuchet MS" pitchFamily="34" charset="0"/>
          </a:endParaRPr>
        </a:p>
      </dgm:t>
    </dgm:pt>
    <dgm:pt modelId="{D1E22B07-E3DD-4408-99B9-4C5B6F2F811C}" type="parTrans" cxnId="{359D5B2B-164F-4CF4-8C64-BBCA780D89BF}">
      <dgm:prSet/>
      <dgm:spPr/>
      <dgm:t>
        <a:bodyPr/>
        <a:lstStyle/>
        <a:p>
          <a:endParaRPr lang="es-CO" sz="1200">
            <a:latin typeface="Trebuchet MS" pitchFamily="34" charset="0"/>
          </a:endParaRPr>
        </a:p>
      </dgm:t>
    </dgm:pt>
    <dgm:pt modelId="{30195F59-EACA-44A1-8B45-5976718D91A6}" type="sibTrans" cxnId="{359D5B2B-164F-4CF4-8C64-BBCA780D89BF}">
      <dgm:prSet/>
      <dgm:spPr/>
      <dgm:t>
        <a:bodyPr/>
        <a:lstStyle/>
        <a:p>
          <a:endParaRPr lang="es-CO" sz="1200">
            <a:latin typeface="Trebuchet MS" pitchFamily="34" charset="0"/>
          </a:endParaRPr>
        </a:p>
      </dgm:t>
    </dgm:pt>
    <dgm:pt modelId="{0AF458B7-D880-4E52-80FD-FC8BB71E77B5}">
      <dgm:prSet phldrT="[Texto]" custT="1"/>
      <dgm:spPr/>
      <dgm:t>
        <a:bodyPr/>
        <a:lstStyle/>
        <a:p>
          <a:r>
            <a:rPr lang="es-CO" sz="1400" dirty="0" smtClean="0">
              <a:latin typeface="Trebuchet MS" pitchFamily="34" charset="0"/>
            </a:rPr>
            <a:t>Experto </a:t>
          </a:r>
          <a:r>
            <a:rPr lang="es-CO" sz="1200" dirty="0" smtClean="0">
              <a:latin typeface="Trebuchet MS" pitchFamily="34" charset="0"/>
            </a:rPr>
            <a:t>(designado por el Gob. </a:t>
          </a:r>
          <a:r>
            <a:rPr lang="es-CO" sz="1200" dirty="0" err="1" smtClean="0">
              <a:latin typeface="Trebuchet MS" pitchFamily="34" charset="0"/>
            </a:rPr>
            <a:t>Nal</a:t>
          </a:r>
          <a:r>
            <a:rPr lang="es-CO" sz="1200" b="1" dirty="0" smtClean="0">
              <a:latin typeface="Trebuchet MS" pitchFamily="34" charset="0"/>
            </a:rPr>
            <a:t>): </a:t>
          </a:r>
        </a:p>
        <a:p>
          <a:r>
            <a:rPr lang="es-CO" sz="1200" b="1" dirty="0" smtClean="0">
              <a:latin typeface="Trebuchet MS" pitchFamily="34" charset="0"/>
            </a:rPr>
            <a:t>Director DNP</a:t>
          </a:r>
          <a:endParaRPr lang="es-CO" sz="1200" b="1" dirty="0">
            <a:latin typeface="Trebuchet MS" pitchFamily="34" charset="0"/>
          </a:endParaRPr>
        </a:p>
      </dgm:t>
    </dgm:pt>
    <dgm:pt modelId="{771C030B-BC29-4DDC-A01B-9994A69D6056}" type="parTrans" cxnId="{DA9A4AE9-4A1B-4622-9E34-4A1B0840BD6C}">
      <dgm:prSet/>
      <dgm:spPr/>
      <dgm:t>
        <a:bodyPr/>
        <a:lstStyle/>
        <a:p>
          <a:endParaRPr lang="es-CO" sz="1200">
            <a:latin typeface="Trebuchet MS" pitchFamily="34" charset="0"/>
          </a:endParaRPr>
        </a:p>
      </dgm:t>
    </dgm:pt>
    <dgm:pt modelId="{90C5D956-59A5-4D77-B773-38A1C98CACFF}" type="sibTrans" cxnId="{DA9A4AE9-4A1B-4622-9E34-4A1B0840BD6C}">
      <dgm:prSet/>
      <dgm:spPr/>
      <dgm:t>
        <a:bodyPr/>
        <a:lstStyle/>
        <a:p>
          <a:endParaRPr lang="es-CO" sz="1200">
            <a:latin typeface="Trebuchet MS" pitchFamily="34" charset="0"/>
          </a:endParaRPr>
        </a:p>
      </dgm:t>
    </dgm:pt>
    <dgm:pt modelId="{2AC63AD6-3629-4BD5-B90D-3FBA872F7D4E}">
      <dgm:prSet phldrT="[Texto]" custT="1"/>
      <dgm:spPr/>
      <dgm:t>
        <a:bodyPr/>
        <a:lstStyle/>
        <a:p>
          <a:r>
            <a:rPr lang="es-CO" sz="1800" dirty="0" smtClean="0">
              <a:latin typeface="Trebuchet MS" pitchFamily="34" charset="0"/>
            </a:rPr>
            <a:t>MinInterior </a:t>
          </a:r>
          <a:r>
            <a:rPr lang="es-CO" sz="1400" dirty="0" smtClean="0">
              <a:latin typeface="Trebuchet MS" pitchFamily="34" charset="0"/>
            </a:rPr>
            <a:t>(Preside)</a:t>
          </a:r>
          <a:endParaRPr lang="es-CO" sz="1400" dirty="0">
            <a:latin typeface="Trebuchet MS" pitchFamily="34" charset="0"/>
          </a:endParaRPr>
        </a:p>
      </dgm:t>
    </dgm:pt>
    <dgm:pt modelId="{C4D50E57-787D-456D-8489-012ACC321367}" type="parTrans" cxnId="{1220C72A-EFEB-4940-A27B-D9BE64195E8F}">
      <dgm:prSet/>
      <dgm:spPr/>
      <dgm:t>
        <a:bodyPr/>
        <a:lstStyle/>
        <a:p>
          <a:endParaRPr lang="es-CO"/>
        </a:p>
      </dgm:t>
    </dgm:pt>
    <dgm:pt modelId="{A7CAD297-3A37-4615-A24F-FD609837FF87}" type="sibTrans" cxnId="{1220C72A-EFEB-4940-A27B-D9BE64195E8F}">
      <dgm:prSet/>
      <dgm:spPr/>
      <dgm:t>
        <a:bodyPr/>
        <a:lstStyle/>
        <a:p>
          <a:endParaRPr lang="es-CO"/>
        </a:p>
      </dgm:t>
    </dgm:pt>
    <dgm:pt modelId="{FA32D862-DA91-4F56-8687-92DD14A8EFD9}">
      <dgm:prSet phldrT="[Texto]" custT="1"/>
      <dgm:spPr/>
      <dgm:t>
        <a:bodyPr/>
        <a:lstStyle/>
        <a:p>
          <a:r>
            <a:rPr lang="es-CO" sz="1400" dirty="0" smtClean="0">
              <a:latin typeface="Trebuchet MS" pitchFamily="34" charset="0"/>
            </a:rPr>
            <a:t>Experto </a:t>
          </a:r>
          <a:r>
            <a:rPr lang="es-CO" sz="1200" dirty="0" smtClean="0">
              <a:latin typeface="Trebuchet MS" pitchFamily="34" charset="0"/>
            </a:rPr>
            <a:t>(designado por el Congreso -COT-)</a:t>
          </a:r>
          <a:endParaRPr lang="es-CO" sz="1200" dirty="0">
            <a:latin typeface="Trebuchet MS" pitchFamily="34" charset="0"/>
          </a:endParaRPr>
        </a:p>
      </dgm:t>
    </dgm:pt>
    <dgm:pt modelId="{AF86A196-CABD-44BF-8D42-EEF06186ACB6}" type="parTrans" cxnId="{F3763EFF-7CC7-4CD9-B5F5-E279AEB71016}">
      <dgm:prSet/>
      <dgm:spPr/>
      <dgm:t>
        <a:bodyPr/>
        <a:lstStyle/>
        <a:p>
          <a:endParaRPr lang="es-CO"/>
        </a:p>
      </dgm:t>
    </dgm:pt>
    <dgm:pt modelId="{8F0E1048-F644-4FB8-920E-B996B83E5FD8}" type="sibTrans" cxnId="{F3763EFF-7CC7-4CD9-B5F5-E279AEB71016}">
      <dgm:prSet/>
      <dgm:spPr/>
      <dgm:t>
        <a:bodyPr/>
        <a:lstStyle/>
        <a:p>
          <a:endParaRPr lang="es-CO"/>
        </a:p>
      </dgm:t>
    </dgm:pt>
    <dgm:pt modelId="{2090CB03-94B6-45A0-BEF7-0782CA41B5D7}">
      <dgm:prSet phldrT="[Texto]" custT="1"/>
      <dgm:spPr/>
      <dgm:t>
        <a:bodyPr/>
        <a:lstStyle/>
        <a:p>
          <a:r>
            <a:rPr lang="es-CO" sz="1400" dirty="0" smtClean="0">
              <a:latin typeface="Trebuchet MS" pitchFamily="34" charset="0"/>
            </a:rPr>
            <a:t>2 expertos académicos </a:t>
          </a:r>
          <a:r>
            <a:rPr lang="es-CO" sz="1200" dirty="0" smtClean="0">
              <a:latin typeface="Trebuchet MS" pitchFamily="34" charset="0"/>
            </a:rPr>
            <a:t>(designados por la </a:t>
          </a:r>
          <a:r>
            <a:rPr lang="es-CO" sz="1200" dirty="0" smtClean="0">
              <a:latin typeface="Trebuchet MS" pitchFamily="34" charset="0"/>
            </a:rPr>
            <a:t>academia)</a:t>
          </a:r>
          <a:endParaRPr lang="es-CO" sz="1200" dirty="0">
            <a:latin typeface="Trebuchet MS" pitchFamily="34" charset="0"/>
          </a:endParaRPr>
        </a:p>
      </dgm:t>
    </dgm:pt>
    <dgm:pt modelId="{3129F6FC-B3ED-403D-9DE8-3050EFC061BC}" type="parTrans" cxnId="{33A1E11A-E3C1-48E0-AECC-D4B826A976EA}">
      <dgm:prSet/>
      <dgm:spPr/>
      <dgm:t>
        <a:bodyPr/>
        <a:lstStyle/>
        <a:p>
          <a:endParaRPr lang="es-CO"/>
        </a:p>
      </dgm:t>
    </dgm:pt>
    <dgm:pt modelId="{99898AFA-E697-4CEC-A449-A1328A0A3AE4}" type="sibTrans" cxnId="{33A1E11A-E3C1-48E0-AECC-D4B826A976EA}">
      <dgm:prSet/>
      <dgm:spPr/>
      <dgm:t>
        <a:bodyPr/>
        <a:lstStyle/>
        <a:p>
          <a:endParaRPr lang="es-CO"/>
        </a:p>
      </dgm:t>
    </dgm:pt>
    <dgm:pt modelId="{F115F481-79FF-43D7-99FF-8791F097AB84}" type="asst">
      <dgm:prSet phldrT="[Texto]" custT="1"/>
      <dgm:spPr/>
      <dgm:t>
        <a:bodyPr/>
        <a:lstStyle/>
        <a:p>
          <a:r>
            <a:rPr lang="es-CO" sz="1600" dirty="0" smtClean="0">
              <a:latin typeface="Trebuchet MS" pitchFamily="34" charset="0"/>
            </a:rPr>
            <a:t>COT Senado y Cámara </a:t>
          </a:r>
          <a:r>
            <a:rPr lang="es-CO" sz="1200" dirty="0" smtClean="0">
              <a:latin typeface="Trebuchet MS" pitchFamily="34" charset="0"/>
            </a:rPr>
            <a:t>(Subsecretaria Técnica)</a:t>
          </a:r>
          <a:endParaRPr lang="es-CO" sz="1200" dirty="0">
            <a:latin typeface="Trebuchet MS" pitchFamily="34" charset="0"/>
          </a:endParaRPr>
        </a:p>
      </dgm:t>
    </dgm:pt>
    <dgm:pt modelId="{B6906ED8-FEF4-4022-85B5-C93170E95ABC}" type="parTrans" cxnId="{85C9C065-5628-4054-950B-05CE1589CAE1}">
      <dgm:prSet/>
      <dgm:spPr>
        <a:ln>
          <a:noFill/>
        </a:ln>
      </dgm:spPr>
      <dgm:t>
        <a:bodyPr/>
        <a:lstStyle/>
        <a:p>
          <a:endParaRPr lang="es-CO"/>
        </a:p>
      </dgm:t>
    </dgm:pt>
    <dgm:pt modelId="{5EFF8294-3B22-4A6C-9DC5-D204B184BCE5}" type="sibTrans" cxnId="{85C9C065-5628-4054-950B-05CE1589CAE1}">
      <dgm:prSet/>
      <dgm:spPr/>
      <dgm:t>
        <a:bodyPr/>
        <a:lstStyle/>
        <a:p>
          <a:endParaRPr lang="es-CO"/>
        </a:p>
      </dgm:t>
    </dgm:pt>
    <dgm:pt modelId="{019D69E8-00D2-4CB2-BD59-883F91AF1382}">
      <dgm:prSet phldrT="[Texto]" custT="1"/>
      <dgm:spPr/>
      <dgm:t>
        <a:bodyPr/>
        <a:lstStyle/>
        <a:p>
          <a:r>
            <a:rPr lang="es-CO" sz="1400" dirty="0" smtClean="0">
              <a:latin typeface="Trebuchet MS" pitchFamily="34" charset="0"/>
            </a:rPr>
            <a:t>CAR (</a:t>
          </a:r>
          <a:r>
            <a:rPr lang="es-CO" sz="1400" dirty="0" smtClean="0">
              <a:latin typeface="Trebuchet MS" pitchFamily="34" charset="0"/>
            </a:rPr>
            <a:t>delegado </a:t>
          </a:r>
          <a:r>
            <a:rPr lang="es-CO" sz="1400" dirty="0" err="1" smtClean="0">
              <a:latin typeface="Trebuchet MS" pitchFamily="34" charset="0"/>
            </a:rPr>
            <a:t>Corpourabá</a:t>
          </a:r>
          <a:r>
            <a:rPr lang="es-CO" sz="1400" dirty="0" smtClean="0">
              <a:latin typeface="Trebuchet MS" pitchFamily="34" charset="0"/>
            </a:rPr>
            <a:t>)</a:t>
          </a:r>
          <a:endParaRPr lang="es-CO" sz="1400" dirty="0">
            <a:latin typeface="Trebuchet MS" pitchFamily="34" charset="0"/>
          </a:endParaRPr>
        </a:p>
      </dgm:t>
    </dgm:pt>
    <dgm:pt modelId="{08F1CD55-BB53-4A88-8273-E9599EAE8301}" type="parTrans" cxnId="{4A8E139F-46DB-45E4-9B9C-41F6B287E89E}">
      <dgm:prSet/>
      <dgm:spPr/>
      <dgm:t>
        <a:bodyPr/>
        <a:lstStyle/>
        <a:p>
          <a:endParaRPr lang="es-CO"/>
        </a:p>
      </dgm:t>
    </dgm:pt>
    <dgm:pt modelId="{0BDDD524-40C1-4207-87F8-8423C9C1A728}" type="sibTrans" cxnId="{4A8E139F-46DB-45E4-9B9C-41F6B287E89E}">
      <dgm:prSet/>
      <dgm:spPr/>
      <dgm:t>
        <a:bodyPr/>
        <a:lstStyle/>
        <a:p>
          <a:endParaRPr lang="es-CO"/>
        </a:p>
      </dgm:t>
    </dgm:pt>
    <dgm:pt modelId="{00D5612F-D73C-462F-A65E-8F46CEF97C0F}" type="pres">
      <dgm:prSet presAssocID="{53C403F0-3CB3-4D0E-AED7-1104729F311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CO"/>
        </a:p>
      </dgm:t>
    </dgm:pt>
    <dgm:pt modelId="{A84C4BCF-0EAC-447B-AB13-EB59B51F6BC1}" type="pres">
      <dgm:prSet presAssocID="{14D05B01-7A32-47C8-B338-D7E337370BBB}" presName="hierRoot1" presStyleCnt="0">
        <dgm:presLayoutVars>
          <dgm:hierBranch val="init"/>
        </dgm:presLayoutVars>
      </dgm:prSet>
      <dgm:spPr/>
    </dgm:pt>
    <dgm:pt modelId="{29BD942E-7A74-441E-B58B-86A7AE52F906}" type="pres">
      <dgm:prSet presAssocID="{14D05B01-7A32-47C8-B338-D7E337370BBB}" presName="rootComposite1" presStyleCnt="0"/>
      <dgm:spPr/>
    </dgm:pt>
    <dgm:pt modelId="{84939184-B8B2-4CEE-85CA-4FF14C1BC0D9}" type="pres">
      <dgm:prSet presAssocID="{14D05B01-7A32-47C8-B338-D7E337370BBB}" presName="rootText1" presStyleLbl="node0" presStyleIdx="0" presStyleCnt="2" custScaleY="61615" custLinFactX="100000" custLinFactY="-34093" custLinFactNeighborX="103360" custLinFactNeighborY="-100000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58326805-5477-404A-A6F0-D9CE7D9967B9}" type="pres">
      <dgm:prSet presAssocID="{14D05B01-7A32-47C8-B338-D7E337370BBB}" presName="rootConnector1" presStyleLbl="node1" presStyleIdx="0" presStyleCnt="0"/>
      <dgm:spPr/>
      <dgm:t>
        <a:bodyPr/>
        <a:lstStyle/>
        <a:p>
          <a:endParaRPr lang="es-CO"/>
        </a:p>
      </dgm:t>
    </dgm:pt>
    <dgm:pt modelId="{20193580-4D83-4075-8FAD-CB9EA301FA7A}" type="pres">
      <dgm:prSet presAssocID="{14D05B01-7A32-47C8-B338-D7E337370BBB}" presName="hierChild2" presStyleCnt="0"/>
      <dgm:spPr/>
    </dgm:pt>
    <dgm:pt modelId="{9BC2DDB3-6F2D-49F5-B456-7CF8D16AB534}" type="pres">
      <dgm:prSet presAssocID="{14D05B01-7A32-47C8-B338-D7E337370BBB}" presName="hierChild3" presStyleCnt="0"/>
      <dgm:spPr/>
    </dgm:pt>
    <dgm:pt modelId="{7C24CDEE-FD21-4632-A593-6AE0055C60EF}" type="pres">
      <dgm:prSet presAssocID="{2AC63AD6-3629-4BD5-B90D-3FBA872F7D4E}" presName="hierRoot1" presStyleCnt="0">
        <dgm:presLayoutVars>
          <dgm:hierBranch val="init"/>
        </dgm:presLayoutVars>
      </dgm:prSet>
      <dgm:spPr/>
    </dgm:pt>
    <dgm:pt modelId="{BD152229-510E-454D-928B-738D00BF5BB7}" type="pres">
      <dgm:prSet presAssocID="{2AC63AD6-3629-4BD5-B90D-3FBA872F7D4E}" presName="rootComposite1" presStyleCnt="0"/>
      <dgm:spPr/>
    </dgm:pt>
    <dgm:pt modelId="{A73DE16A-3C93-4848-B5BF-3C9904B0DF65}" type="pres">
      <dgm:prSet presAssocID="{2AC63AD6-3629-4BD5-B90D-3FBA872F7D4E}" presName="rootText1" presStyleLbl="node0" presStyleIdx="1" presStyleCnt="2" custScaleX="252276" custScaleY="59500" custLinFactNeighborX="8941" custLinFactNeighborY="434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1B732E33-DE07-4FA8-B147-6A2BF63D57DA}" type="pres">
      <dgm:prSet presAssocID="{2AC63AD6-3629-4BD5-B90D-3FBA872F7D4E}" presName="rootConnector1" presStyleLbl="node1" presStyleIdx="0" presStyleCnt="0"/>
      <dgm:spPr/>
      <dgm:t>
        <a:bodyPr/>
        <a:lstStyle/>
        <a:p>
          <a:endParaRPr lang="es-CO"/>
        </a:p>
      </dgm:t>
    </dgm:pt>
    <dgm:pt modelId="{48377365-2720-4A00-8431-5F972F72881D}" type="pres">
      <dgm:prSet presAssocID="{2AC63AD6-3629-4BD5-B90D-3FBA872F7D4E}" presName="hierChild2" presStyleCnt="0"/>
      <dgm:spPr/>
    </dgm:pt>
    <dgm:pt modelId="{882647E2-13C4-4152-8C1A-F5B14CCD098B}" type="pres">
      <dgm:prSet presAssocID="{F41843A9-A9F1-4694-A4B1-850173C710B3}" presName="Name37" presStyleLbl="parChTrans1D2" presStyleIdx="0" presStyleCnt="8"/>
      <dgm:spPr/>
      <dgm:t>
        <a:bodyPr/>
        <a:lstStyle/>
        <a:p>
          <a:endParaRPr lang="es-CO"/>
        </a:p>
      </dgm:t>
    </dgm:pt>
    <dgm:pt modelId="{332B796F-7130-4BE6-AE0B-D9FC26703717}" type="pres">
      <dgm:prSet presAssocID="{5401E5A4-8B0A-4E93-BEE4-F430763D551F}" presName="hierRoot2" presStyleCnt="0">
        <dgm:presLayoutVars>
          <dgm:hierBranch val="init"/>
        </dgm:presLayoutVars>
      </dgm:prSet>
      <dgm:spPr/>
    </dgm:pt>
    <dgm:pt modelId="{0D917123-4A6D-4D7B-A882-DBAB37A4681A}" type="pres">
      <dgm:prSet presAssocID="{5401E5A4-8B0A-4E93-BEE4-F430763D551F}" presName="rootComposite" presStyleCnt="0"/>
      <dgm:spPr/>
    </dgm:pt>
    <dgm:pt modelId="{2A61AF9A-61FC-490B-BA38-C1FE59750726}" type="pres">
      <dgm:prSet presAssocID="{5401E5A4-8B0A-4E93-BEE4-F430763D551F}" presName="rootText" presStyleLbl="node2" presStyleIdx="0" presStyleCnt="6" custScaleX="113653" custScaleY="102054" custLinFactNeighborY="61896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38E26917-499E-4F40-A3D1-B50041154459}" type="pres">
      <dgm:prSet presAssocID="{5401E5A4-8B0A-4E93-BEE4-F430763D551F}" presName="rootConnector" presStyleLbl="node2" presStyleIdx="0" presStyleCnt="6"/>
      <dgm:spPr/>
      <dgm:t>
        <a:bodyPr/>
        <a:lstStyle/>
        <a:p>
          <a:endParaRPr lang="es-CO"/>
        </a:p>
      </dgm:t>
    </dgm:pt>
    <dgm:pt modelId="{B2F46927-E50D-45B1-90AB-3CEC554D9A8F}" type="pres">
      <dgm:prSet presAssocID="{5401E5A4-8B0A-4E93-BEE4-F430763D551F}" presName="hierChild4" presStyleCnt="0"/>
      <dgm:spPr/>
    </dgm:pt>
    <dgm:pt modelId="{DAF3A40F-9601-41D6-84F1-680F678C7E77}" type="pres">
      <dgm:prSet presAssocID="{5401E5A4-8B0A-4E93-BEE4-F430763D551F}" presName="hierChild5" presStyleCnt="0"/>
      <dgm:spPr/>
    </dgm:pt>
    <dgm:pt modelId="{CF76B1C5-E453-4822-B137-48E4E0438CE7}" type="pres">
      <dgm:prSet presAssocID="{08F1CD55-BB53-4A88-8273-E9599EAE8301}" presName="Name37" presStyleLbl="parChTrans1D2" presStyleIdx="1" presStyleCnt="8"/>
      <dgm:spPr/>
      <dgm:t>
        <a:bodyPr/>
        <a:lstStyle/>
        <a:p>
          <a:endParaRPr lang="es-CO"/>
        </a:p>
      </dgm:t>
    </dgm:pt>
    <dgm:pt modelId="{CF929129-0F11-429B-94C8-CDF52ABA7919}" type="pres">
      <dgm:prSet presAssocID="{019D69E8-00D2-4CB2-BD59-883F91AF1382}" presName="hierRoot2" presStyleCnt="0">
        <dgm:presLayoutVars>
          <dgm:hierBranch val="init"/>
        </dgm:presLayoutVars>
      </dgm:prSet>
      <dgm:spPr/>
    </dgm:pt>
    <dgm:pt modelId="{8B780CEA-7715-474F-9E6F-9D92118F49EA}" type="pres">
      <dgm:prSet presAssocID="{019D69E8-00D2-4CB2-BD59-883F91AF1382}" presName="rootComposite" presStyleCnt="0"/>
      <dgm:spPr/>
    </dgm:pt>
    <dgm:pt modelId="{60372F29-59A9-4327-8ED4-0AA89D9C1F8F}" type="pres">
      <dgm:prSet presAssocID="{019D69E8-00D2-4CB2-BD59-883F91AF1382}" presName="rootText" presStyleLbl="node2" presStyleIdx="1" presStyleCnt="6" custScaleY="152211" custLinFactNeighborY="62662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412FA18C-236E-43A1-B5CD-6961D386C421}" type="pres">
      <dgm:prSet presAssocID="{019D69E8-00D2-4CB2-BD59-883F91AF1382}" presName="rootConnector" presStyleLbl="node2" presStyleIdx="1" presStyleCnt="6"/>
      <dgm:spPr/>
      <dgm:t>
        <a:bodyPr/>
        <a:lstStyle/>
        <a:p>
          <a:endParaRPr lang="es-CO"/>
        </a:p>
      </dgm:t>
    </dgm:pt>
    <dgm:pt modelId="{04B44FF7-2016-4873-A6C8-4C70AD37165E}" type="pres">
      <dgm:prSet presAssocID="{019D69E8-00D2-4CB2-BD59-883F91AF1382}" presName="hierChild4" presStyleCnt="0"/>
      <dgm:spPr/>
    </dgm:pt>
    <dgm:pt modelId="{001CE508-B518-4FA3-B0C4-544BEA15E94E}" type="pres">
      <dgm:prSet presAssocID="{019D69E8-00D2-4CB2-BD59-883F91AF1382}" presName="hierChild5" presStyleCnt="0"/>
      <dgm:spPr/>
    </dgm:pt>
    <dgm:pt modelId="{1C19FAF3-9BAB-4FBE-A085-A6DF4E078346}" type="pres">
      <dgm:prSet presAssocID="{D1E22B07-E3DD-4408-99B9-4C5B6F2F811C}" presName="Name37" presStyleLbl="parChTrans1D2" presStyleIdx="2" presStyleCnt="8"/>
      <dgm:spPr/>
      <dgm:t>
        <a:bodyPr/>
        <a:lstStyle/>
        <a:p>
          <a:endParaRPr lang="es-CO"/>
        </a:p>
      </dgm:t>
    </dgm:pt>
    <dgm:pt modelId="{1EE74FD7-5186-468F-8684-751CB5B22E1A}" type="pres">
      <dgm:prSet presAssocID="{E7C33622-D4D8-4199-BBE8-0BE9B0D4D3C2}" presName="hierRoot2" presStyleCnt="0">
        <dgm:presLayoutVars>
          <dgm:hierBranch val="init"/>
        </dgm:presLayoutVars>
      </dgm:prSet>
      <dgm:spPr/>
    </dgm:pt>
    <dgm:pt modelId="{2BF5BFC3-AF8D-42F4-86C1-EEDA89CE8231}" type="pres">
      <dgm:prSet presAssocID="{E7C33622-D4D8-4199-BBE8-0BE9B0D4D3C2}" presName="rootComposite" presStyleCnt="0"/>
      <dgm:spPr/>
    </dgm:pt>
    <dgm:pt modelId="{D4A9E1E5-1BBC-45CB-9DBB-00E7DBF436CB}" type="pres">
      <dgm:prSet presAssocID="{E7C33622-D4D8-4199-BBE8-0BE9B0D4D3C2}" presName="rootText" presStyleLbl="node2" presStyleIdx="2" presStyleCnt="6" custScaleY="102054" custLinFactNeighborY="61896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D1DC0671-33E5-4366-A0D8-1BA2FA34198A}" type="pres">
      <dgm:prSet presAssocID="{E7C33622-D4D8-4199-BBE8-0BE9B0D4D3C2}" presName="rootConnector" presStyleLbl="node2" presStyleIdx="2" presStyleCnt="6"/>
      <dgm:spPr/>
      <dgm:t>
        <a:bodyPr/>
        <a:lstStyle/>
        <a:p>
          <a:endParaRPr lang="es-CO"/>
        </a:p>
      </dgm:t>
    </dgm:pt>
    <dgm:pt modelId="{1844D166-047B-4CE9-A5F5-AC5F3F81D061}" type="pres">
      <dgm:prSet presAssocID="{E7C33622-D4D8-4199-BBE8-0BE9B0D4D3C2}" presName="hierChild4" presStyleCnt="0"/>
      <dgm:spPr/>
    </dgm:pt>
    <dgm:pt modelId="{C10068F6-7549-4C31-BF1C-D78146174F88}" type="pres">
      <dgm:prSet presAssocID="{E7C33622-D4D8-4199-BBE8-0BE9B0D4D3C2}" presName="hierChild5" presStyleCnt="0"/>
      <dgm:spPr/>
    </dgm:pt>
    <dgm:pt modelId="{58A7F226-B013-4CF2-9517-65A28F915404}" type="pres">
      <dgm:prSet presAssocID="{771C030B-BC29-4DDC-A01B-9994A69D6056}" presName="Name37" presStyleLbl="parChTrans1D2" presStyleIdx="3" presStyleCnt="8"/>
      <dgm:spPr/>
      <dgm:t>
        <a:bodyPr/>
        <a:lstStyle/>
        <a:p>
          <a:endParaRPr lang="es-CO"/>
        </a:p>
      </dgm:t>
    </dgm:pt>
    <dgm:pt modelId="{F73A7648-0604-4791-9A43-172A84B841F5}" type="pres">
      <dgm:prSet presAssocID="{0AF458B7-D880-4E52-80FD-FC8BB71E77B5}" presName="hierRoot2" presStyleCnt="0">
        <dgm:presLayoutVars>
          <dgm:hierBranch val="init"/>
        </dgm:presLayoutVars>
      </dgm:prSet>
      <dgm:spPr/>
    </dgm:pt>
    <dgm:pt modelId="{3E7698BB-617F-42E9-B567-F49F79568940}" type="pres">
      <dgm:prSet presAssocID="{0AF458B7-D880-4E52-80FD-FC8BB71E77B5}" presName="rootComposite" presStyleCnt="0"/>
      <dgm:spPr/>
    </dgm:pt>
    <dgm:pt modelId="{8381EDE5-8A45-48D6-93EE-9D9AE543846E}" type="pres">
      <dgm:prSet presAssocID="{0AF458B7-D880-4E52-80FD-FC8BB71E77B5}" presName="rootText" presStyleLbl="node2" presStyleIdx="3" presStyleCnt="6" custScaleX="132210" custScaleY="143939" custLinFactNeighborY="61896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9A3016FC-6046-4E53-BEEA-EA029AC986E7}" type="pres">
      <dgm:prSet presAssocID="{0AF458B7-D880-4E52-80FD-FC8BB71E77B5}" presName="rootConnector" presStyleLbl="node2" presStyleIdx="3" presStyleCnt="6"/>
      <dgm:spPr/>
      <dgm:t>
        <a:bodyPr/>
        <a:lstStyle/>
        <a:p>
          <a:endParaRPr lang="es-CO"/>
        </a:p>
      </dgm:t>
    </dgm:pt>
    <dgm:pt modelId="{9D00583B-D06F-41A9-941D-7FD882029274}" type="pres">
      <dgm:prSet presAssocID="{0AF458B7-D880-4E52-80FD-FC8BB71E77B5}" presName="hierChild4" presStyleCnt="0"/>
      <dgm:spPr/>
    </dgm:pt>
    <dgm:pt modelId="{7DC66898-F399-41AA-B7B6-85566EC08C8D}" type="pres">
      <dgm:prSet presAssocID="{0AF458B7-D880-4E52-80FD-FC8BB71E77B5}" presName="hierChild5" presStyleCnt="0"/>
      <dgm:spPr/>
    </dgm:pt>
    <dgm:pt modelId="{8B596B32-A9D7-4528-8025-6DE240D29505}" type="pres">
      <dgm:prSet presAssocID="{AF86A196-CABD-44BF-8D42-EEF06186ACB6}" presName="Name37" presStyleLbl="parChTrans1D2" presStyleIdx="4" presStyleCnt="8"/>
      <dgm:spPr/>
      <dgm:t>
        <a:bodyPr/>
        <a:lstStyle/>
        <a:p>
          <a:endParaRPr lang="es-CO"/>
        </a:p>
      </dgm:t>
    </dgm:pt>
    <dgm:pt modelId="{AA309110-F142-4A89-ABBD-C861309A5DD4}" type="pres">
      <dgm:prSet presAssocID="{FA32D862-DA91-4F56-8687-92DD14A8EFD9}" presName="hierRoot2" presStyleCnt="0">
        <dgm:presLayoutVars>
          <dgm:hierBranch val="init"/>
        </dgm:presLayoutVars>
      </dgm:prSet>
      <dgm:spPr/>
    </dgm:pt>
    <dgm:pt modelId="{A84C833E-5B67-4413-AF6E-FA87D91C5B88}" type="pres">
      <dgm:prSet presAssocID="{FA32D862-DA91-4F56-8687-92DD14A8EFD9}" presName="rootComposite" presStyleCnt="0"/>
      <dgm:spPr/>
    </dgm:pt>
    <dgm:pt modelId="{04775705-B891-4477-B5A8-4B00922810B1}" type="pres">
      <dgm:prSet presAssocID="{FA32D862-DA91-4F56-8687-92DD14A8EFD9}" presName="rootText" presStyleLbl="node2" presStyleIdx="4" presStyleCnt="6" custScaleX="122248" custScaleY="143939" custLinFactNeighborY="61896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E82703E6-38F5-4C7D-BE47-F259405294ED}" type="pres">
      <dgm:prSet presAssocID="{FA32D862-DA91-4F56-8687-92DD14A8EFD9}" presName="rootConnector" presStyleLbl="node2" presStyleIdx="4" presStyleCnt="6"/>
      <dgm:spPr/>
      <dgm:t>
        <a:bodyPr/>
        <a:lstStyle/>
        <a:p>
          <a:endParaRPr lang="es-CO"/>
        </a:p>
      </dgm:t>
    </dgm:pt>
    <dgm:pt modelId="{2EE2E512-BB46-4101-A238-9D124DF631EA}" type="pres">
      <dgm:prSet presAssocID="{FA32D862-DA91-4F56-8687-92DD14A8EFD9}" presName="hierChild4" presStyleCnt="0"/>
      <dgm:spPr/>
    </dgm:pt>
    <dgm:pt modelId="{891DA07C-711A-40A7-9DAE-4981FF0E4FC7}" type="pres">
      <dgm:prSet presAssocID="{FA32D862-DA91-4F56-8687-92DD14A8EFD9}" presName="hierChild5" presStyleCnt="0"/>
      <dgm:spPr/>
    </dgm:pt>
    <dgm:pt modelId="{67012E09-0421-4FB1-B738-F7CC1BD2609D}" type="pres">
      <dgm:prSet presAssocID="{3129F6FC-B3ED-403D-9DE8-3050EFC061BC}" presName="Name37" presStyleLbl="parChTrans1D2" presStyleIdx="5" presStyleCnt="8"/>
      <dgm:spPr/>
      <dgm:t>
        <a:bodyPr/>
        <a:lstStyle/>
        <a:p>
          <a:endParaRPr lang="es-CO"/>
        </a:p>
      </dgm:t>
    </dgm:pt>
    <dgm:pt modelId="{AAA3080C-804A-4A1F-A4A0-51152E2A5B8E}" type="pres">
      <dgm:prSet presAssocID="{2090CB03-94B6-45A0-BEF7-0782CA41B5D7}" presName="hierRoot2" presStyleCnt="0">
        <dgm:presLayoutVars>
          <dgm:hierBranch val="init"/>
        </dgm:presLayoutVars>
      </dgm:prSet>
      <dgm:spPr/>
    </dgm:pt>
    <dgm:pt modelId="{BCAED8D6-9E58-47FD-832D-971CA464C104}" type="pres">
      <dgm:prSet presAssocID="{2090CB03-94B6-45A0-BEF7-0782CA41B5D7}" presName="rootComposite" presStyleCnt="0"/>
      <dgm:spPr/>
    </dgm:pt>
    <dgm:pt modelId="{35426744-D99C-4BEA-B3EF-B858CF6C1949}" type="pres">
      <dgm:prSet presAssocID="{2090CB03-94B6-45A0-BEF7-0782CA41B5D7}" presName="rootText" presStyleLbl="node2" presStyleIdx="5" presStyleCnt="6" custScaleX="135113" custScaleY="143939" custLinFactNeighborX="-6255" custLinFactNeighborY="61896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39912815-27D7-482D-8355-F2D52255EB46}" type="pres">
      <dgm:prSet presAssocID="{2090CB03-94B6-45A0-BEF7-0782CA41B5D7}" presName="rootConnector" presStyleLbl="node2" presStyleIdx="5" presStyleCnt="6"/>
      <dgm:spPr/>
      <dgm:t>
        <a:bodyPr/>
        <a:lstStyle/>
        <a:p>
          <a:endParaRPr lang="es-CO"/>
        </a:p>
      </dgm:t>
    </dgm:pt>
    <dgm:pt modelId="{722793FF-C8FC-4F5B-A04A-791F74754FD0}" type="pres">
      <dgm:prSet presAssocID="{2090CB03-94B6-45A0-BEF7-0782CA41B5D7}" presName="hierChild4" presStyleCnt="0"/>
      <dgm:spPr/>
    </dgm:pt>
    <dgm:pt modelId="{53EDC044-FD56-4D99-BB95-9B6FAB6A3BFD}" type="pres">
      <dgm:prSet presAssocID="{2090CB03-94B6-45A0-BEF7-0782CA41B5D7}" presName="hierChild5" presStyleCnt="0"/>
      <dgm:spPr/>
    </dgm:pt>
    <dgm:pt modelId="{A464434D-8408-4038-A5B7-F394932A870A}" type="pres">
      <dgm:prSet presAssocID="{2AC63AD6-3629-4BD5-B90D-3FBA872F7D4E}" presName="hierChild3" presStyleCnt="0"/>
      <dgm:spPr/>
    </dgm:pt>
    <dgm:pt modelId="{EE3DD117-EF1C-41AC-ACDD-0369A888602C}" type="pres">
      <dgm:prSet presAssocID="{13CBBDAA-3D32-431D-AC03-0905A9208F08}" presName="Name111" presStyleLbl="parChTrans1D2" presStyleIdx="6" presStyleCnt="8"/>
      <dgm:spPr/>
      <dgm:t>
        <a:bodyPr/>
        <a:lstStyle/>
        <a:p>
          <a:endParaRPr lang="es-CO"/>
        </a:p>
      </dgm:t>
    </dgm:pt>
    <dgm:pt modelId="{06FE1A95-FA8D-4335-A29B-86556D85DAFF}" type="pres">
      <dgm:prSet presAssocID="{116434E5-9B70-4114-B895-0109F8EDE7B0}" presName="hierRoot3" presStyleCnt="0">
        <dgm:presLayoutVars>
          <dgm:hierBranch val="init"/>
        </dgm:presLayoutVars>
      </dgm:prSet>
      <dgm:spPr/>
    </dgm:pt>
    <dgm:pt modelId="{2D719F05-B801-4BCA-B2A4-B892E44861F7}" type="pres">
      <dgm:prSet presAssocID="{116434E5-9B70-4114-B895-0109F8EDE7B0}" presName="rootComposite3" presStyleCnt="0"/>
      <dgm:spPr/>
    </dgm:pt>
    <dgm:pt modelId="{081A98EC-C65F-4307-B5FC-5DAD7AE1D310}" type="pres">
      <dgm:prSet presAssocID="{116434E5-9B70-4114-B895-0109F8EDE7B0}" presName="rootText3" presStyleLbl="asst1" presStyleIdx="0" presStyleCnt="2" custScaleX="220115" custScaleY="73967" custLinFactY="-100000" custLinFactNeighborX="-80563" custLinFactNeighborY="-168317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C2181845-A9D8-4863-95BC-45F209DA3C09}" type="pres">
      <dgm:prSet presAssocID="{116434E5-9B70-4114-B895-0109F8EDE7B0}" presName="rootConnector3" presStyleLbl="asst1" presStyleIdx="0" presStyleCnt="2"/>
      <dgm:spPr/>
      <dgm:t>
        <a:bodyPr/>
        <a:lstStyle/>
        <a:p>
          <a:endParaRPr lang="es-CO"/>
        </a:p>
      </dgm:t>
    </dgm:pt>
    <dgm:pt modelId="{1C95EBB9-1EAB-4114-93E4-00D564B9FCBB}" type="pres">
      <dgm:prSet presAssocID="{116434E5-9B70-4114-B895-0109F8EDE7B0}" presName="hierChild6" presStyleCnt="0"/>
      <dgm:spPr/>
    </dgm:pt>
    <dgm:pt modelId="{7093BE0F-144E-4183-908A-886565249335}" type="pres">
      <dgm:prSet presAssocID="{116434E5-9B70-4114-B895-0109F8EDE7B0}" presName="hierChild7" presStyleCnt="0"/>
      <dgm:spPr/>
    </dgm:pt>
    <dgm:pt modelId="{31F4692C-179D-4E61-B1FA-28E79AC837CE}" type="pres">
      <dgm:prSet presAssocID="{B6906ED8-FEF4-4022-85B5-C93170E95ABC}" presName="Name111" presStyleLbl="parChTrans1D2" presStyleIdx="7" presStyleCnt="8"/>
      <dgm:spPr/>
      <dgm:t>
        <a:bodyPr/>
        <a:lstStyle/>
        <a:p>
          <a:endParaRPr lang="es-CO"/>
        </a:p>
      </dgm:t>
    </dgm:pt>
    <dgm:pt modelId="{F8213DDD-54CD-4F29-8586-210158B5F712}" type="pres">
      <dgm:prSet presAssocID="{F115F481-79FF-43D7-99FF-8791F097AB84}" presName="hierRoot3" presStyleCnt="0">
        <dgm:presLayoutVars>
          <dgm:hierBranch val="init"/>
        </dgm:presLayoutVars>
      </dgm:prSet>
      <dgm:spPr/>
    </dgm:pt>
    <dgm:pt modelId="{58E59C03-9523-4512-8363-411BEF88BA60}" type="pres">
      <dgm:prSet presAssocID="{F115F481-79FF-43D7-99FF-8791F097AB84}" presName="rootComposite3" presStyleCnt="0"/>
      <dgm:spPr/>
    </dgm:pt>
    <dgm:pt modelId="{51F10B6A-8CE4-4A89-B846-817A9461B0E8}" type="pres">
      <dgm:prSet presAssocID="{F115F481-79FF-43D7-99FF-8791F097AB84}" presName="rootText3" presStyleLbl="asst1" presStyleIdx="1" presStyleCnt="2" custScaleX="202781" custLinFactY="-100000" custLinFactNeighborX="70863" custLinFactNeighborY="-161602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BBA32316-634A-421F-A5FB-3B1E29546413}" type="pres">
      <dgm:prSet presAssocID="{F115F481-79FF-43D7-99FF-8791F097AB84}" presName="rootConnector3" presStyleLbl="asst1" presStyleIdx="1" presStyleCnt="2"/>
      <dgm:spPr/>
      <dgm:t>
        <a:bodyPr/>
        <a:lstStyle/>
        <a:p>
          <a:endParaRPr lang="es-CO"/>
        </a:p>
      </dgm:t>
    </dgm:pt>
    <dgm:pt modelId="{1DF6667B-2B08-4C7F-A528-3324FFB870E0}" type="pres">
      <dgm:prSet presAssocID="{F115F481-79FF-43D7-99FF-8791F097AB84}" presName="hierChild6" presStyleCnt="0"/>
      <dgm:spPr/>
    </dgm:pt>
    <dgm:pt modelId="{670323EE-8064-41C9-A3F0-83303ACF0A28}" type="pres">
      <dgm:prSet presAssocID="{F115F481-79FF-43D7-99FF-8791F097AB84}" presName="hierChild7" presStyleCnt="0"/>
      <dgm:spPr/>
    </dgm:pt>
  </dgm:ptLst>
  <dgm:cxnLst>
    <dgm:cxn modelId="{17769137-09F0-4B69-A4C1-D06EFCA745A7}" srcId="{53C403F0-3CB3-4D0E-AED7-1104729F311F}" destId="{14D05B01-7A32-47C8-B338-D7E337370BBB}" srcOrd="0" destOrd="0" parTransId="{BFFA0F39-3FB3-4E27-81C2-2C719B3FE237}" sibTransId="{43FD1A9B-F32A-41F0-8C62-B298EEA81DBF}"/>
    <dgm:cxn modelId="{C65D8FB3-A28E-47B8-AC8D-E0E115A53FBA}" type="presOf" srcId="{116434E5-9B70-4114-B895-0109F8EDE7B0}" destId="{081A98EC-C65F-4307-B5FC-5DAD7AE1D310}" srcOrd="0" destOrd="0" presId="urn:microsoft.com/office/officeart/2005/8/layout/orgChart1"/>
    <dgm:cxn modelId="{93630C0D-5768-4DC5-9706-61DFF0D7DA41}" type="presOf" srcId="{2090CB03-94B6-45A0-BEF7-0782CA41B5D7}" destId="{39912815-27D7-482D-8355-F2D52255EB46}" srcOrd="1" destOrd="0" presId="urn:microsoft.com/office/officeart/2005/8/layout/orgChart1"/>
    <dgm:cxn modelId="{4A8E139F-46DB-45E4-9B9C-41F6B287E89E}" srcId="{2AC63AD6-3629-4BD5-B90D-3FBA872F7D4E}" destId="{019D69E8-00D2-4CB2-BD59-883F91AF1382}" srcOrd="3" destOrd="0" parTransId="{08F1CD55-BB53-4A88-8273-E9599EAE8301}" sibTransId="{0BDDD524-40C1-4207-87F8-8423C9C1A728}"/>
    <dgm:cxn modelId="{C8A19259-5B22-410C-B4E4-578BE206D96A}" type="presOf" srcId="{5401E5A4-8B0A-4E93-BEE4-F430763D551F}" destId="{2A61AF9A-61FC-490B-BA38-C1FE59750726}" srcOrd="0" destOrd="0" presId="urn:microsoft.com/office/officeart/2005/8/layout/orgChart1"/>
    <dgm:cxn modelId="{FBE2B110-262C-4FDE-9A5D-F1C552596F49}" type="presOf" srcId="{14D05B01-7A32-47C8-B338-D7E337370BBB}" destId="{84939184-B8B2-4CEE-85CA-4FF14C1BC0D9}" srcOrd="0" destOrd="0" presId="urn:microsoft.com/office/officeart/2005/8/layout/orgChart1"/>
    <dgm:cxn modelId="{5EF5EEB5-7FD1-4184-9C6C-88D206FDD4C9}" type="presOf" srcId="{AF86A196-CABD-44BF-8D42-EEF06186ACB6}" destId="{8B596B32-A9D7-4528-8025-6DE240D29505}" srcOrd="0" destOrd="0" presId="urn:microsoft.com/office/officeart/2005/8/layout/orgChart1"/>
    <dgm:cxn modelId="{88A52D3F-0A1F-46C8-9D0B-CFF3698D7591}" type="presOf" srcId="{0AF458B7-D880-4E52-80FD-FC8BB71E77B5}" destId="{8381EDE5-8A45-48D6-93EE-9D9AE543846E}" srcOrd="0" destOrd="0" presId="urn:microsoft.com/office/officeart/2005/8/layout/orgChart1"/>
    <dgm:cxn modelId="{50BD7436-DEC3-4744-92EF-812EC1B7047C}" srcId="{2AC63AD6-3629-4BD5-B90D-3FBA872F7D4E}" destId="{5401E5A4-8B0A-4E93-BEE4-F430763D551F}" srcOrd="2" destOrd="0" parTransId="{F41843A9-A9F1-4694-A4B1-850173C710B3}" sibTransId="{3CF40CA3-F1AC-4CF5-8A62-3558AC08F04C}"/>
    <dgm:cxn modelId="{AF796641-228B-4CEE-AD8D-805C09D50D9C}" type="presOf" srcId="{3129F6FC-B3ED-403D-9DE8-3050EFC061BC}" destId="{67012E09-0421-4FB1-B738-F7CC1BD2609D}" srcOrd="0" destOrd="0" presId="urn:microsoft.com/office/officeart/2005/8/layout/orgChart1"/>
    <dgm:cxn modelId="{84760AA0-6252-4414-BED8-CF4671CEF5BC}" type="presOf" srcId="{E7C33622-D4D8-4199-BBE8-0BE9B0D4D3C2}" destId="{D1DC0671-33E5-4366-A0D8-1BA2FA34198A}" srcOrd="1" destOrd="0" presId="urn:microsoft.com/office/officeart/2005/8/layout/orgChart1"/>
    <dgm:cxn modelId="{AA9AA2D3-42E1-458E-93DA-35B3A016ED04}" type="presOf" srcId="{53C403F0-3CB3-4D0E-AED7-1104729F311F}" destId="{00D5612F-D73C-462F-A65E-8F46CEF97C0F}" srcOrd="0" destOrd="0" presId="urn:microsoft.com/office/officeart/2005/8/layout/orgChart1"/>
    <dgm:cxn modelId="{33A1E11A-E3C1-48E0-AECC-D4B826A976EA}" srcId="{2AC63AD6-3629-4BD5-B90D-3FBA872F7D4E}" destId="{2090CB03-94B6-45A0-BEF7-0782CA41B5D7}" srcOrd="7" destOrd="0" parTransId="{3129F6FC-B3ED-403D-9DE8-3050EFC061BC}" sibTransId="{99898AFA-E697-4CEC-A449-A1328A0A3AE4}"/>
    <dgm:cxn modelId="{5BD10509-DCDD-417A-AD2A-A0733859DA0D}" type="presOf" srcId="{F41843A9-A9F1-4694-A4B1-850173C710B3}" destId="{882647E2-13C4-4152-8C1A-F5B14CCD098B}" srcOrd="0" destOrd="0" presId="urn:microsoft.com/office/officeart/2005/8/layout/orgChart1"/>
    <dgm:cxn modelId="{85C9C065-5628-4054-950B-05CE1589CAE1}" srcId="{2AC63AD6-3629-4BD5-B90D-3FBA872F7D4E}" destId="{F115F481-79FF-43D7-99FF-8791F097AB84}" srcOrd="1" destOrd="0" parTransId="{B6906ED8-FEF4-4022-85B5-C93170E95ABC}" sibTransId="{5EFF8294-3B22-4A6C-9DC5-D204B184BCE5}"/>
    <dgm:cxn modelId="{FE36F940-5CC4-40BF-907F-549E064D9774}" type="presOf" srcId="{D1E22B07-E3DD-4408-99B9-4C5B6F2F811C}" destId="{1C19FAF3-9BAB-4FBE-A085-A6DF4E078346}" srcOrd="0" destOrd="0" presId="urn:microsoft.com/office/officeart/2005/8/layout/orgChart1"/>
    <dgm:cxn modelId="{1DB4BD07-618B-4734-B470-A75E7E9F35CB}" type="presOf" srcId="{019D69E8-00D2-4CB2-BD59-883F91AF1382}" destId="{60372F29-59A9-4327-8ED4-0AA89D9C1F8F}" srcOrd="0" destOrd="0" presId="urn:microsoft.com/office/officeart/2005/8/layout/orgChart1"/>
    <dgm:cxn modelId="{D5737A92-580F-4C51-A7FF-362F37836D7E}" type="presOf" srcId="{B6906ED8-FEF4-4022-85B5-C93170E95ABC}" destId="{31F4692C-179D-4E61-B1FA-28E79AC837CE}" srcOrd="0" destOrd="0" presId="urn:microsoft.com/office/officeart/2005/8/layout/orgChart1"/>
    <dgm:cxn modelId="{86EEE760-7EC0-41D7-957F-3CDEAE6DF84E}" type="presOf" srcId="{5401E5A4-8B0A-4E93-BEE4-F430763D551F}" destId="{38E26917-499E-4F40-A3D1-B50041154459}" srcOrd="1" destOrd="0" presId="urn:microsoft.com/office/officeart/2005/8/layout/orgChart1"/>
    <dgm:cxn modelId="{CFBF8CC6-D635-4101-A50B-3CD99EDC5BBE}" type="presOf" srcId="{2AC63AD6-3629-4BD5-B90D-3FBA872F7D4E}" destId="{A73DE16A-3C93-4848-B5BF-3C9904B0DF65}" srcOrd="0" destOrd="0" presId="urn:microsoft.com/office/officeart/2005/8/layout/orgChart1"/>
    <dgm:cxn modelId="{82FF3CB4-1FE1-42A1-96CE-8C25105EFB86}" type="presOf" srcId="{13CBBDAA-3D32-431D-AC03-0905A9208F08}" destId="{EE3DD117-EF1C-41AC-ACDD-0369A888602C}" srcOrd="0" destOrd="0" presId="urn:microsoft.com/office/officeart/2005/8/layout/orgChart1"/>
    <dgm:cxn modelId="{B2AF206E-10D5-4A04-8882-B6BECF6E4A4F}" type="presOf" srcId="{116434E5-9B70-4114-B895-0109F8EDE7B0}" destId="{C2181845-A9D8-4863-95BC-45F209DA3C09}" srcOrd="1" destOrd="0" presId="urn:microsoft.com/office/officeart/2005/8/layout/orgChart1"/>
    <dgm:cxn modelId="{BEBF49A5-DD8E-4AE0-AAB5-6E1C3B7A3102}" type="presOf" srcId="{14D05B01-7A32-47C8-B338-D7E337370BBB}" destId="{58326805-5477-404A-A6F0-D9CE7D9967B9}" srcOrd="1" destOrd="0" presId="urn:microsoft.com/office/officeart/2005/8/layout/orgChart1"/>
    <dgm:cxn modelId="{359D5B2B-164F-4CF4-8C64-BBCA780D89BF}" srcId="{2AC63AD6-3629-4BD5-B90D-3FBA872F7D4E}" destId="{E7C33622-D4D8-4199-BBE8-0BE9B0D4D3C2}" srcOrd="4" destOrd="0" parTransId="{D1E22B07-E3DD-4408-99B9-4C5B6F2F811C}" sibTransId="{30195F59-EACA-44A1-8B45-5976718D91A6}"/>
    <dgm:cxn modelId="{F3763EFF-7CC7-4CD9-B5F5-E279AEB71016}" srcId="{2AC63AD6-3629-4BD5-B90D-3FBA872F7D4E}" destId="{FA32D862-DA91-4F56-8687-92DD14A8EFD9}" srcOrd="6" destOrd="0" parTransId="{AF86A196-CABD-44BF-8D42-EEF06186ACB6}" sibTransId="{8F0E1048-F644-4FB8-920E-B996B83E5FD8}"/>
    <dgm:cxn modelId="{E494D8B7-928E-42ED-A10A-6794712D3978}" type="presOf" srcId="{2090CB03-94B6-45A0-BEF7-0782CA41B5D7}" destId="{35426744-D99C-4BEA-B3EF-B858CF6C1949}" srcOrd="0" destOrd="0" presId="urn:microsoft.com/office/officeart/2005/8/layout/orgChart1"/>
    <dgm:cxn modelId="{1220C72A-EFEB-4940-A27B-D9BE64195E8F}" srcId="{53C403F0-3CB3-4D0E-AED7-1104729F311F}" destId="{2AC63AD6-3629-4BD5-B90D-3FBA872F7D4E}" srcOrd="1" destOrd="0" parTransId="{C4D50E57-787D-456D-8489-012ACC321367}" sibTransId="{A7CAD297-3A37-4615-A24F-FD609837FF87}"/>
    <dgm:cxn modelId="{DF3001EA-59E2-4661-8711-758BF2026280}" srcId="{2AC63AD6-3629-4BD5-B90D-3FBA872F7D4E}" destId="{116434E5-9B70-4114-B895-0109F8EDE7B0}" srcOrd="0" destOrd="0" parTransId="{13CBBDAA-3D32-431D-AC03-0905A9208F08}" sibTransId="{55D5D9F0-8A7B-44B0-B467-CB87189119DF}"/>
    <dgm:cxn modelId="{79526D6F-2EBC-40C1-AFAE-72D61D3268B5}" type="presOf" srcId="{F115F481-79FF-43D7-99FF-8791F097AB84}" destId="{51F10B6A-8CE4-4A89-B846-817A9461B0E8}" srcOrd="0" destOrd="0" presId="urn:microsoft.com/office/officeart/2005/8/layout/orgChart1"/>
    <dgm:cxn modelId="{30A4788E-5D38-4496-888F-39E3D4FB201C}" type="presOf" srcId="{2AC63AD6-3629-4BD5-B90D-3FBA872F7D4E}" destId="{1B732E33-DE07-4FA8-B147-6A2BF63D57DA}" srcOrd="1" destOrd="0" presId="urn:microsoft.com/office/officeart/2005/8/layout/orgChart1"/>
    <dgm:cxn modelId="{DA9A4AE9-4A1B-4622-9E34-4A1B0840BD6C}" srcId="{2AC63AD6-3629-4BD5-B90D-3FBA872F7D4E}" destId="{0AF458B7-D880-4E52-80FD-FC8BB71E77B5}" srcOrd="5" destOrd="0" parTransId="{771C030B-BC29-4DDC-A01B-9994A69D6056}" sibTransId="{90C5D956-59A5-4D77-B773-38A1C98CACFF}"/>
    <dgm:cxn modelId="{7C33CF3C-CB5F-46EC-B4AD-B9067C75E2C1}" type="presOf" srcId="{FA32D862-DA91-4F56-8687-92DD14A8EFD9}" destId="{E82703E6-38F5-4C7D-BE47-F259405294ED}" srcOrd="1" destOrd="0" presId="urn:microsoft.com/office/officeart/2005/8/layout/orgChart1"/>
    <dgm:cxn modelId="{2E2CF44E-52CD-4C08-A5B3-0994975B5E27}" type="presOf" srcId="{E7C33622-D4D8-4199-BBE8-0BE9B0D4D3C2}" destId="{D4A9E1E5-1BBC-45CB-9DBB-00E7DBF436CB}" srcOrd="0" destOrd="0" presId="urn:microsoft.com/office/officeart/2005/8/layout/orgChart1"/>
    <dgm:cxn modelId="{4B96EC83-9D17-445F-B5E5-F9F22CA3B226}" type="presOf" srcId="{08F1CD55-BB53-4A88-8273-E9599EAE8301}" destId="{CF76B1C5-E453-4822-B137-48E4E0438CE7}" srcOrd="0" destOrd="0" presId="urn:microsoft.com/office/officeart/2005/8/layout/orgChart1"/>
    <dgm:cxn modelId="{9E4882B8-559D-4EF2-9AC4-196F7294DE60}" type="presOf" srcId="{019D69E8-00D2-4CB2-BD59-883F91AF1382}" destId="{412FA18C-236E-43A1-B5CD-6961D386C421}" srcOrd="1" destOrd="0" presId="urn:microsoft.com/office/officeart/2005/8/layout/orgChart1"/>
    <dgm:cxn modelId="{17A5C220-A11A-4C8F-9FC0-12A1B36882E0}" type="presOf" srcId="{771C030B-BC29-4DDC-A01B-9994A69D6056}" destId="{58A7F226-B013-4CF2-9517-65A28F915404}" srcOrd="0" destOrd="0" presId="urn:microsoft.com/office/officeart/2005/8/layout/orgChart1"/>
    <dgm:cxn modelId="{CD204BB8-B263-4628-9382-01DFA6EFE4AF}" type="presOf" srcId="{FA32D862-DA91-4F56-8687-92DD14A8EFD9}" destId="{04775705-B891-4477-B5A8-4B00922810B1}" srcOrd="0" destOrd="0" presId="urn:microsoft.com/office/officeart/2005/8/layout/orgChart1"/>
    <dgm:cxn modelId="{B71FC340-875F-4F53-A962-EA1362154F02}" type="presOf" srcId="{0AF458B7-D880-4E52-80FD-FC8BB71E77B5}" destId="{9A3016FC-6046-4E53-BEEA-EA029AC986E7}" srcOrd="1" destOrd="0" presId="urn:microsoft.com/office/officeart/2005/8/layout/orgChart1"/>
    <dgm:cxn modelId="{78FAF4B2-CA55-4223-A1D2-8A9A0F66394C}" type="presOf" srcId="{F115F481-79FF-43D7-99FF-8791F097AB84}" destId="{BBA32316-634A-421F-A5FB-3B1E29546413}" srcOrd="1" destOrd="0" presId="urn:microsoft.com/office/officeart/2005/8/layout/orgChart1"/>
    <dgm:cxn modelId="{4CA71A0E-4734-4C72-A708-4B2F80032DD7}" type="presParOf" srcId="{00D5612F-D73C-462F-A65E-8F46CEF97C0F}" destId="{A84C4BCF-0EAC-447B-AB13-EB59B51F6BC1}" srcOrd="0" destOrd="0" presId="urn:microsoft.com/office/officeart/2005/8/layout/orgChart1"/>
    <dgm:cxn modelId="{4F4E4900-40B2-44BB-BB6B-72D95BA95C3B}" type="presParOf" srcId="{A84C4BCF-0EAC-447B-AB13-EB59B51F6BC1}" destId="{29BD942E-7A74-441E-B58B-86A7AE52F906}" srcOrd="0" destOrd="0" presId="urn:microsoft.com/office/officeart/2005/8/layout/orgChart1"/>
    <dgm:cxn modelId="{0B5E5C78-1649-4219-A0C3-6EC927E3F0CA}" type="presParOf" srcId="{29BD942E-7A74-441E-B58B-86A7AE52F906}" destId="{84939184-B8B2-4CEE-85CA-4FF14C1BC0D9}" srcOrd="0" destOrd="0" presId="urn:microsoft.com/office/officeart/2005/8/layout/orgChart1"/>
    <dgm:cxn modelId="{8A33A780-F5D7-4BF1-BFA5-1B5E1AC8CC8C}" type="presParOf" srcId="{29BD942E-7A74-441E-B58B-86A7AE52F906}" destId="{58326805-5477-404A-A6F0-D9CE7D9967B9}" srcOrd="1" destOrd="0" presId="urn:microsoft.com/office/officeart/2005/8/layout/orgChart1"/>
    <dgm:cxn modelId="{4A19B848-C10D-42DB-8523-2DA15FF245AD}" type="presParOf" srcId="{A84C4BCF-0EAC-447B-AB13-EB59B51F6BC1}" destId="{20193580-4D83-4075-8FAD-CB9EA301FA7A}" srcOrd="1" destOrd="0" presId="urn:microsoft.com/office/officeart/2005/8/layout/orgChart1"/>
    <dgm:cxn modelId="{FD541C2E-C83E-4873-8CFF-C43115E0EB3E}" type="presParOf" srcId="{A84C4BCF-0EAC-447B-AB13-EB59B51F6BC1}" destId="{9BC2DDB3-6F2D-49F5-B456-7CF8D16AB534}" srcOrd="2" destOrd="0" presId="urn:microsoft.com/office/officeart/2005/8/layout/orgChart1"/>
    <dgm:cxn modelId="{CAE4EF15-E457-4EF9-A4FF-655F5B4144A7}" type="presParOf" srcId="{00D5612F-D73C-462F-A65E-8F46CEF97C0F}" destId="{7C24CDEE-FD21-4632-A593-6AE0055C60EF}" srcOrd="1" destOrd="0" presId="urn:microsoft.com/office/officeart/2005/8/layout/orgChart1"/>
    <dgm:cxn modelId="{0C2BE398-CBF2-4517-A7B0-031E9FADD1B3}" type="presParOf" srcId="{7C24CDEE-FD21-4632-A593-6AE0055C60EF}" destId="{BD152229-510E-454D-928B-738D00BF5BB7}" srcOrd="0" destOrd="0" presId="urn:microsoft.com/office/officeart/2005/8/layout/orgChart1"/>
    <dgm:cxn modelId="{1EF39283-4442-4471-BB11-5EB2A8FF2928}" type="presParOf" srcId="{BD152229-510E-454D-928B-738D00BF5BB7}" destId="{A73DE16A-3C93-4848-B5BF-3C9904B0DF65}" srcOrd="0" destOrd="0" presId="urn:microsoft.com/office/officeart/2005/8/layout/orgChart1"/>
    <dgm:cxn modelId="{6F5E75E1-A30E-4CCE-BC36-F491F624F0E8}" type="presParOf" srcId="{BD152229-510E-454D-928B-738D00BF5BB7}" destId="{1B732E33-DE07-4FA8-B147-6A2BF63D57DA}" srcOrd="1" destOrd="0" presId="urn:microsoft.com/office/officeart/2005/8/layout/orgChart1"/>
    <dgm:cxn modelId="{1457E12B-4227-4C01-9364-B3C284987CD7}" type="presParOf" srcId="{7C24CDEE-FD21-4632-A593-6AE0055C60EF}" destId="{48377365-2720-4A00-8431-5F972F72881D}" srcOrd="1" destOrd="0" presId="urn:microsoft.com/office/officeart/2005/8/layout/orgChart1"/>
    <dgm:cxn modelId="{7DBF8706-E7FB-4BA4-92CC-F407499E4BA1}" type="presParOf" srcId="{48377365-2720-4A00-8431-5F972F72881D}" destId="{882647E2-13C4-4152-8C1A-F5B14CCD098B}" srcOrd="0" destOrd="0" presId="urn:microsoft.com/office/officeart/2005/8/layout/orgChart1"/>
    <dgm:cxn modelId="{4390D808-AB2D-450F-BA22-6F9EE4D5D27D}" type="presParOf" srcId="{48377365-2720-4A00-8431-5F972F72881D}" destId="{332B796F-7130-4BE6-AE0B-D9FC26703717}" srcOrd="1" destOrd="0" presId="urn:microsoft.com/office/officeart/2005/8/layout/orgChart1"/>
    <dgm:cxn modelId="{BD90A850-C526-4B18-B2F5-B32C7FD01AD5}" type="presParOf" srcId="{332B796F-7130-4BE6-AE0B-D9FC26703717}" destId="{0D917123-4A6D-4D7B-A882-DBAB37A4681A}" srcOrd="0" destOrd="0" presId="urn:microsoft.com/office/officeart/2005/8/layout/orgChart1"/>
    <dgm:cxn modelId="{56C7B855-070F-40E7-9CEF-67E9CE09439B}" type="presParOf" srcId="{0D917123-4A6D-4D7B-A882-DBAB37A4681A}" destId="{2A61AF9A-61FC-490B-BA38-C1FE59750726}" srcOrd="0" destOrd="0" presId="urn:microsoft.com/office/officeart/2005/8/layout/orgChart1"/>
    <dgm:cxn modelId="{ECB54162-2283-4AC7-8F4A-3356AEFB1B4A}" type="presParOf" srcId="{0D917123-4A6D-4D7B-A882-DBAB37A4681A}" destId="{38E26917-499E-4F40-A3D1-B50041154459}" srcOrd="1" destOrd="0" presId="urn:microsoft.com/office/officeart/2005/8/layout/orgChart1"/>
    <dgm:cxn modelId="{B038E99C-D3E6-485F-A620-F063C5DDB83A}" type="presParOf" srcId="{332B796F-7130-4BE6-AE0B-D9FC26703717}" destId="{B2F46927-E50D-45B1-90AB-3CEC554D9A8F}" srcOrd="1" destOrd="0" presId="urn:microsoft.com/office/officeart/2005/8/layout/orgChart1"/>
    <dgm:cxn modelId="{5739D031-5596-49A2-BD8D-4A28B615E17B}" type="presParOf" srcId="{332B796F-7130-4BE6-AE0B-D9FC26703717}" destId="{DAF3A40F-9601-41D6-84F1-680F678C7E77}" srcOrd="2" destOrd="0" presId="urn:microsoft.com/office/officeart/2005/8/layout/orgChart1"/>
    <dgm:cxn modelId="{97600E8C-7AA0-4697-BB67-2ABBA483CBBC}" type="presParOf" srcId="{48377365-2720-4A00-8431-5F972F72881D}" destId="{CF76B1C5-E453-4822-B137-48E4E0438CE7}" srcOrd="2" destOrd="0" presId="urn:microsoft.com/office/officeart/2005/8/layout/orgChart1"/>
    <dgm:cxn modelId="{81BDB500-B848-408B-BC25-7BF68BF15D9F}" type="presParOf" srcId="{48377365-2720-4A00-8431-5F972F72881D}" destId="{CF929129-0F11-429B-94C8-CDF52ABA7919}" srcOrd="3" destOrd="0" presId="urn:microsoft.com/office/officeart/2005/8/layout/orgChart1"/>
    <dgm:cxn modelId="{527CD12E-A1E8-47BD-B68A-B182808C93AE}" type="presParOf" srcId="{CF929129-0F11-429B-94C8-CDF52ABA7919}" destId="{8B780CEA-7715-474F-9E6F-9D92118F49EA}" srcOrd="0" destOrd="0" presId="urn:microsoft.com/office/officeart/2005/8/layout/orgChart1"/>
    <dgm:cxn modelId="{DECFE427-5653-4FD3-B64F-FF938E50B444}" type="presParOf" srcId="{8B780CEA-7715-474F-9E6F-9D92118F49EA}" destId="{60372F29-59A9-4327-8ED4-0AA89D9C1F8F}" srcOrd="0" destOrd="0" presId="urn:microsoft.com/office/officeart/2005/8/layout/orgChart1"/>
    <dgm:cxn modelId="{742EFD82-DC49-4467-9050-A5D6381A98AB}" type="presParOf" srcId="{8B780CEA-7715-474F-9E6F-9D92118F49EA}" destId="{412FA18C-236E-43A1-B5CD-6961D386C421}" srcOrd="1" destOrd="0" presId="urn:microsoft.com/office/officeart/2005/8/layout/orgChart1"/>
    <dgm:cxn modelId="{6A20F24C-D546-49CD-AA39-6CB9861E0F15}" type="presParOf" srcId="{CF929129-0F11-429B-94C8-CDF52ABA7919}" destId="{04B44FF7-2016-4873-A6C8-4C70AD37165E}" srcOrd="1" destOrd="0" presId="urn:microsoft.com/office/officeart/2005/8/layout/orgChart1"/>
    <dgm:cxn modelId="{2A576209-BAFB-42A6-938D-848ECD7AB4DE}" type="presParOf" srcId="{CF929129-0F11-429B-94C8-CDF52ABA7919}" destId="{001CE508-B518-4FA3-B0C4-544BEA15E94E}" srcOrd="2" destOrd="0" presId="urn:microsoft.com/office/officeart/2005/8/layout/orgChart1"/>
    <dgm:cxn modelId="{A6D2D75E-4AE1-4275-8BDD-D950C27D337C}" type="presParOf" srcId="{48377365-2720-4A00-8431-5F972F72881D}" destId="{1C19FAF3-9BAB-4FBE-A085-A6DF4E078346}" srcOrd="4" destOrd="0" presId="urn:microsoft.com/office/officeart/2005/8/layout/orgChart1"/>
    <dgm:cxn modelId="{9A78C58E-0D3A-428C-B5E1-4DE037568137}" type="presParOf" srcId="{48377365-2720-4A00-8431-5F972F72881D}" destId="{1EE74FD7-5186-468F-8684-751CB5B22E1A}" srcOrd="5" destOrd="0" presId="urn:microsoft.com/office/officeart/2005/8/layout/orgChart1"/>
    <dgm:cxn modelId="{970D8910-4776-4A8C-AB3B-1DCA2DDDA21F}" type="presParOf" srcId="{1EE74FD7-5186-468F-8684-751CB5B22E1A}" destId="{2BF5BFC3-AF8D-42F4-86C1-EEDA89CE8231}" srcOrd="0" destOrd="0" presId="urn:microsoft.com/office/officeart/2005/8/layout/orgChart1"/>
    <dgm:cxn modelId="{BE4103BD-647D-4C44-BB85-5B013A0CE664}" type="presParOf" srcId="{2BF5BFC3-AF8D-42F4-86C1-EEDA89CE8231}" destId="{D4A9E1E5-1BBC-45CB-9DBB-00E7DBF436CB}" srcOrd="0" destOrd="0" presId="urn:microsoft.com/office/officeart/2005/8/layout/orgChart1"/>
    <dgm:cxn modelId="{D705B7D7-6F39-455E-87B5-CCE8A85BAEED}" type="presParOf" srcId="{2BF5BFC3-AF8D-42F4-86C1-EEDA89CE8231}" destId="{D1DC0671-33E5-4366-A0D8-1BA2FA34198A}" srcOrd="1" destOrd="0" presId="urn:microsoft.com/office/officeart/2005/8/layout/orgChart1"/>
    <dgm:cxn modelId="{75917C76-4E4D-4A3C-BDA2-8BE75277FC6A}" type="presParOf" srcId="{1EE74FD7-5186-468F-8684-751CB5B22E1A}" destId="{1844D166-047B-4CE9-A5F5-AC5F3F81D061}" srcOrd="1" destOrd="0" presId="urn:microsoft.com/office/officeart/2005/8/layout/orgChart1"/>
    <dgm:cxn modelId="{04D132CC-DD5F-40AF-9C47-FFEF666738AF}" type="presParOf" srcId="{1EE74FD7-5186-468F-8684-751CB5B22E1A}" destId="{C10068F6-7549-4C31-BF1C-D78146174F88}" srcOrd="2" destOrd="0" presId="urn:microsoft.com/office/officeart/2005/8/layout/orgChart1"/>
    <dgm:cxn modelId="{156DFCAC-6A19-4442-8B35-A61D3896A8EA}" type="presParOf" srcId="{48377365-2720-4A00-8431-5F972F72881D}" destId="{58A7F226-B013-4CF2-9517-65A28F915404}" srcOrd="6" destOrd="0" presId="urn:microsoft.com/office/officeart/2005/8/layout/orgChart1"/>
    <dgm:cxn modelId="{F121AED4-0499-4912-B761-71CF96C85E5E}" type="presParOf" srcId="{48377365-2720-4A00-8431-5F972F72881D}" destId="{F73A7648-0604-4791-9A43-172A84B841F5}" srcOrd="7" destOrd="0" presId="urn:microsoft.com/office/officeart/2005/8/layout/orgChart1"/>
    <dgm:cxn modelId="{02491087-CB1D-4E5D-8D5A-A5496DBD1A61}" type="presParOf" srcId="{F73A7648-0604-4791-9A43-172A84B841F5}" destId="{3E7698BB-617F-42E9-B567-F49F79568940}" srcOrd="0" destOrd="0" presId="urn:microsoft.com/office/officeart/2005/8/layout/orgChart1"/>
    <dgm:cxn modelId="{DBB79602-4DA8-4E43-A01B-7E8412F41AFF}" type="presParOf" srcId="{3E7698BB-617F-42E9-B567-F49F79568940}" destId="{8381EDE5-8A45-48D6-93EE-9D9AE543846E}" srcOrd="0" destOrd="0" presId="urn:microsoft.com/office/officeart/2005/8/layout/orgChart1"/>
    <dgm:cxn modelId="{2DE8EBB0-1BAC-4FA6-B44D-4F94AA8B2262}" type="presParOf" srcId="{3E7698BB-617F-42E9-B567-F49F79568940}" destId="{9A3016FC-6046-4E53-BEEA-EA029AC986E7}" srcOrd="1" destOrd="0" presId="urn:microsoft.com/office/officeart/2005/8/layout/orgChart1"/>
    <dgm:cxn modelId="{114FD382-D198-468C-9031-D81A26FFDF68}" type="presParOf" srcId="{F73A7648-0604-4791-9A43-172A84B841F5}" destId="{9D00583B-D06F-41A9-941D-7FD882029274}" srcOrd="1" destOrd="0" presId="urn:microsoft.com/office/officeart/2005/8/layout/orgChart1"/>
    <dgm:cxn modelId="{8D06480C-0F8A-425E-BA0F-8FE690D940DC}" type="presParOf" srcId="{F73A7648-0604-4791-9A43-172A84B841F5}" destId="{7DC66898-F399-41AA-B7B6-85566EC08C8D}" srcOrd="2" destOrd="0" presId="urn:microsoft.com/office/officeart/2005/8/layout/orgChart1"/>
    <dgm:cxn modelId="{CF296E4A-7070-47EF-99AE-7ABAFBE959A6}" type="presParOf" srcId="{48377365-2720-4A00-8431-5F972F72881D}" destId="{8B596B32-A9D7-4528-8025-6DE240D29505}" srcOrd="8" destOrd="0" presId="urn:microsoft.com/office/officeart/2005/8/layout/orgChart1"/>
    <dgm:cxn modelId="{7C61A9FC-F83F-428D-8732-3B951F66E2C7}" type="presParOf" srcId="{48377365-2720-4A00-8431-5F972F72881D}" destId="{AA309110-F142-4A89-ABBD-C861309A5DD4}" srcOrd="9" destOrd="0" presId="urn:microsoft.com/office/officeart/2005/8/layout/orgChart1"/>
    <dgm:cxn modelId="{AEA4E892-74A0-4287-B2A8-BFB8ED3900EC}" type="presParOf" srcId="{AA309110-F142-4A89-ABBD-C861309A5DD4}" destId="{A84C833E-5B67-4413-AF6E-FA87D91C5B88}" srcOrd="0" destOrd="0" presId="urn:microsoft.com/office/officeart/2005/8/layout/orgChart1"/>
    <dgm:cxn modelId="{612911B6-45A0-406C-9657-873B78D4F85C}" type="presParOf" srcId="{A84C833E-5B67-4413-AF6E-FA87D91C5B88}" destId="{04775705-B891-4477-B5A8-4B00922810B1}" srcOrd="0" destOrd="0" presId="urn:microsoft.com/office/officeart/2005/8/layout/orgChart1"/>
    <dgm:cxn modelId="{90912245-C304-4A25-83E0-D1F447DDBB8A}" type="presParOf" srcId="{A84C833E-5B67-4413-AF6E-FA87D91C5B88}" destId="{E82703E6-38F5-4C7D-BE47-F259405294ED}" srcOrd="1" destOrd="0" presId="urn:microsoft.com/office/officeart/2005/8/layout/orgChart1"/>
    <dgm:cxn modelId="{2ED5E99C-93D9-4AAA-BCAA-F54056BBC18B}" type="presParOf" srcId="{AA309110-F142-4A89-ABBD-C861309A5DD4}" destId="{2EE2E512-BB46-4101-A238-9D124DF631EA}" srcOrd="1" destOrd="0" presId="urn:microsoft.com/office/officeart/2005/8/layout/orgChart1"/>
    <dgm:cxn modelId="{D9A2B133-E597-4661-A66F-A37688B9D515}" type="presParOf" srcId="{AA309110-F142-4A89-ABBD-C861309A5DD4}" destId="{891DA07C-711A-40A7-9DAE-4981FF0E4FC7}" srcOrd="2" destOrd="0" presId="urn:microsoft.com/office/officeart/2005/8/layout/orgChart1"/>
    <dgm:cxn modelId="{64142661-59A6-4526-B7C8-7EA693DFFD9F}" type="presParOf" srcId="{48377365-2720-4A00-8431-5F972F72881D}" destId="{67012E09-0421-4FB1-B738-F7CC1BD2609D}" srcOrd="10" destOrd="0" presId="urn:microsoft.com/office/officeart/2005/8/layout/orgChart1"/>
    <dgm:cxn modelId="{F6D85319-3A99-4341-8D5C-1F5F7538277E}" type="presParOf" srcId="{48377365-2720-4A00-8431-5F972F72881D}" destId="{AAA3080C-804A-4A1F-A4A0-51152E2A5B8E}" srcOrd="11" destOrd="0" presId="urn:microsoft.com/office/officeart/2005/8/layout/orgChart1"/>
    <dgm:cxn modelId="{B101FCFD-CCF1-44EE-A2C7-37E5CA3E575D}" type="presParOf" srcId="{AAA3080C-804A-4A1F-A4A0-51152E2A5B8E}" destId="{BCAED8D6-9E58-47FD-832D-971CA464C104}" srcOrd="0" destOrd="0" presId="urn:microsoft.com/office/officeart/2005/8/layout/orgChart1"/>
    <dgm:cxn modelId="{C80A3835-6D22-4F92-BFDA-5819FBDC9CA4}" type="presParOf" srcId="{BCAED8D6-9E58-47FD-832D-971CA464C104}" destId="{35426744-D99C-4BEA-B3EF-B858CF6C1949}" srcOrd="0" destOrd="0" presId="urn:microsoft.com/office/officeart/2005/8/layout/orgChart1"/>
    <dgm:cxn modelId="{B9840DFD-F9F5-414D-A146-CF652D04F1D0}" type="presParOf" srcId="{BCAED8D6-9E58-47FD-832D-971CA464C104}" destId="{39912815-27D7-482D-8355-F2D52255EB46}" srcOrd="1" destOrd="0" presId="urn:microsoft.com/office/officeart/2005/8/layout/orgChart1"/>
    <dgm:cxn modelId="{E7A67590-290C-4A59-A053-579F761951EE}" type="presParOf" srcId="{AAA3080C-804A-4A1F-A4A0-51152E2A5B8E}" destId="{722793FF-C8FC-4F5B-A04A-791F74754FD0}" srcOrd="1" destOrd="0" presId="urn:microsoft.com/office/officeart/2005/8/layout/orgChart1"/>
    <dgm:cxn modelId="{91E48F0C-535F-47BB-BD55-EA5AA88620E1}" type="presParOf" srcId="{AAA3080C-804A-4A1F-A4A0-51152E2A5B8E}" destId="{53EDC044-FD56-4D99-BB95-9B6FAB6A3BFD}" srcOrd="2" destOrd="0" presId="urn:microsoft.com/office/officeart/2005/8/layout/orgChart1"/>
    <dgm:cxn modelId="{8524EB90-C9EA-41A4-82B9-A20A2E810775}" type="presParOf" srcId="{7C24CDEE-FD21-4632-A593-6AE0055C60EF}" destId="{A464434D-8408-4038-A5B7-F394932A870A}" srcOrd="2" destOrd="0" presId="urn:microsoft.com/office/officeart/2005/8/layout/orgChart1"/>
    <dgm:cxn modelId="{277E2210-D35B-405B-B579-2DAC40B67D98}" type="presParOf" srcId="{A464434D-8408-4038-A5B7-F394932A870A}" destId="{EE3DD117-EF1C-41AC-ACDD-0369A888602C}" srcOrd="0" destOrd="0" presId="urn:microsoft.com/office/officeart/2005/8/layout/orgChart1"/>
    <dgm:cxn modelId="{3B03CDD1-2CC3-4F11-93B7-D04CC6D9CFF1}" type="presParOf" srcId="{A464434D-8408-4038-A5B7-F394932A870A}" destId="{06FE1A95-FA8D-4335-A29B-86556D85DAFF}" srcOrd="1" destOrd="0" presId="urn:microsoft.com/office/officeart/2005/8/layout/orgChart1"/>
    <dgm:cxn modelId="{7C9DEA56-8BAD-41C8-9FCC-14CA39CEDBB7}" type="presParOf" srcId="{06FE1A95-FA8D-4335-A29B-86556D85DAFF}" destId="{2D719F05-B801-4BCA-B2A4-B892E44861F7}" srcOrd="0" destOrd="0" presId="urn:microsoft.com/office/officeart/2005/8/layout/orgChart1"/>
    <dgm:cxn modelId="{10318362-0CA0-4D44-839F-4AC0AE2324FE}" type="presParOf" srcId="{2D719F05-B801-4BCA-B2A4-B892E44861F7}" destId="{081A98EC-C65F-4307-B5FC-5DAD7AE1D310}" srcOrd="0" destOrd="0" presId="urn:microsoft.com/office/officeart/2005/8/layout/orgChart1"/>
    <dgm:cxn modelId="{45648F58-0D0F-4544-A777-C87B07827F66}" type="presParOf" srcId="{2D719F05-B801-4BCA-B2A4-B892E44861F7}" destId="{C2181845-A9D8-4863-95BC-45F209DA3C09}" srcOrd="1" destOrd="0" presId="urn:microsoft.com/office/officeart/2005/8/layout/orgChart1"/>
    <dgm:cxn modelId="{017157C2-230A-4CB2-B8EB-EB4C57DC5FDA}" type="presParOf" srcId="{06FE1A95-FA8D-4335-A29B-86556D85DAFF}" destId="{1C95EBB9-1EAB-4114-93E4-00D564B9FCBB}" srcOrd="1" destOrd="0" presId="urn:microsoft.com/office/officeart/2005/8/layout/orgChart1"/>
    <dgm:cxn modelId="{44217F27-64F8-4F80-B50E-BD6FD51019B2}" type="presParOf" srcId="{06FE1A95-FA8D-4335-A29B-86556D85DAFF}" destId="{7093BE0F-144E-4183-908A-886565249335}" srcOrd="2" destOrd="0" presId="urn:microsoft.com/office/officeart/2005/8/layout/orgChart1"/>
    <dgm:cxn modelId="{95869841-257D-4383-9A37-2F9BA8578A40}" type="presParOf" srcId="{A464434D-8408-4038-A5B7-F394932A870A}" destId="{31F4692C-179D-4E61-B1FA-28E79AC837CE}" srcOrd="2" destOrd="0" presId="urn:microsoft.com/office/officeart/2005/8/layout/orgChart1"/>
    <dgm:cxn modelId="{FA7DF196-44F2-4E5B-A2F4-C1D1927E2C87}" type="presParOf" srcId="{A464434D-8408-4038-A5B7-F394932A870A}" destId="{F8213DDD-54CD-4F29-8586-210158B5F712}" srcOrd="3" destOrd="0" presId="urn:microsoft.com/office/officeart/2005/8/layout/orgChart1"/>
    <dgm:cxn modelId="{0EFE840D-ABE6-4DA8-8A9F-0756CF65516C}" type="presParOf" srcId="{F8213DDD-54CD-4F29-8586-210158B5F712}" destId="{58E59C03-9523-4512-8363-411BEF88BA60}" srcOrd="0" destOrd="0" presId="urn:microsoft.com/office/officeart/2005/8/layout/orgChart1"/>
    <dgm:cxn modelId="{2FB6E7A5-DBDB-422F-831F-9AC46DB0F51D}" type="presParOf" srcId="{58E59C03-9523-4512-8363-411BEF88BA60}" destId="{51F10B6A-8CE4-4A89-B846-817A9461B0E8}" srcOrd="0" destOrd="0" presId="urn:microsoft.com/office/officeart/2005/8/layout/orgChart1"/>
    <dgm:cxn modelId="{98172516-A299-4F57-9084-C24E3F3282E2}" type="presParOf" srcId="{58E59C03-9523-4512-8363-411BEF88BA60}" destId="{BBA32316-634A-421F-A5FB-3B1E29546413}" srcOrd="1" destOrd="0" presId="urn:microsoft.com/office/officeart/2005/8/layout/orgChart1"/>
    <dgm:cxn modelId="{5AD77E9F-6530-402E-B108-7DDEFA76CD9E}" type="presParOf" srcId="{F8213DDD-54CD-4F29-8586-210158B5F712}" destId="{1DF6667B-2B08-4C7F-A528-3324FFB870E0}" srcOrd="1" destOrd="0" presId="urn:microsoft.com/office/officeart/2005/8/layout/orgChart1"/>
    <dgm:cxn modelId="{4EA8F97F-26DB-4EE5-B3A3-1F50951D0DEA}" type="presParOf" srcId="{F8213DDD-54CD-4F29-8586-210158B5F712}" destId="{670323EE-8064-41C9-A3F0-83303ACF0A2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1F4692C-179D-4E61-B1FA-28E79AC837CE}">
      <dsp:nvSpPr>
        <dsp:cNvPr id="0" name=""/>
        <dsp:cNvSpPr/>
      </dsp:nvSpPr>
      <dsp:spPr>
        <a:xfrm>
          <a:off x="4415968" y="682090"/>
          <a:ext cx="773459" cy="907983"/>
        </a:xfrm>
        <a:custGeom>
          <a:avLst/>
          <a:gdLst/>
          <a:ahLst/>
          <a:cxnLst/>
          <a:rect l="0" t="0" r="0" b="0"/>
          <a:pathLst>
            <a:path>
              <a:moveTo>
                <a:pt x="0" y="907983"/>
              </a:moveTo>
              <a:lnTo>
                <a:pt x="773459" y="0"/>
              </a:lnTo>
            </a:path>
          </a:pathLst>
        </a:cu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3DD117-EF1C-41AC-ACDD-0369A888602C}">
      <dsp:nvSpPr>
        <dsp:cNvPr id="0" name=""/>
        <dsp:cNvSpPr/>
      </dsp:nvSpPr>
      <dsp:spPr>
        <a:xfrm>
          <a:off x="3347936" y="646232"/>
          <a:ext cx="1068032" cy="943841"/>
        </a:xfrm>
        <a:custGeom>
          <a:avLst/>
          <a:gdLst/>
          <a:ahLst/>
          <a:cxnLst/>
          <a:rect l="0" t="0" r="0" b="0"/>
          <a:pathLst>
            <a:path>
              <a:moveTo>
                <a:pt x="1068032" y="943841"/>
              </a:moveTo>
              <a:lnTo>
                <a:pt x="0" y="0"/>
              </a:lnTo>
            </a:path>
          </a:pathLst>
        </a:cu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012E09-0421-4FB1-B738-F7CC1BD2609D}">
      <dsp:nvSpPr>
        <dsp:cNvPr id="0" name=""/>
        <dsp:cNvSpPr/>
      </dsp:nvSpPr>
      <dsp:spPr>
        <a:xfrm>
          <a:off x="4415968" y="1590074"/>
          <a:ext cx="3432086" cy="13107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8615"/>
              </a:lnTo>
              <a:lnTo>
                <a:pt x="3432086" y="1198615"/>
              </a:lnTo>
              <a:lnTo>
                <a:pt x="3432086" y="1310754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596B32-A9D7-4528-8025-6DE240D29505}">
      <dsp:nvSpPr>
        <dsp:cNvPr id="0" name=""/>
        <dsp:cNvSpPr/>
      </dsp:nvSpPr>
      <dsp:spPr>
        <a:xfrm>
          <a:off x="4415968" y="1590074"/>
          <a:ext cx="1900316" cy="13107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8615"/>
              </a:lnTo>
              <a:lnTo>
                <a:pt x="1900316" y="1198615"/>
              </a:lnTo>
              <a:lnTo>
                <a:pt x="1900316" y="1310754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A7F226-B013-4CF2-9517-65A28F915404}">
      <dsp:nvSpPr>
        <dsp:cNvPr id="0" name=""/>
        <dsp:cNvSpPr/>
      </dsp:nvSpPr>
      <dsp:spPr>
        <a:xfrm>
          <a:off x="4415968" y="1590074"/>
          <a:ext cx="317246" cy="13107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8615"/>
              </a:lnTo>
              <a:lnTo>
                <a:pt x="317246" y="1198615"/>
              </a:lnTo>
              <a:lnTo>
                <a:pt x="317246" y="1310754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19FAF3-9BAB-4FBE-A085-A6DF4E078346}">
      <dsp:nvSpPr>
        <dsp:cNvPr id="0" name=""/>
        <dsp:cNvSpPr/>
      </dsp:nvSpPr>
      <dsp:spPr>
        <a:xfrm>
          <a:off x="3268947" y="1590074"/>
          <a:ext cx="1147020" cy="1310754"/>
        </a:xfrm>
        <a:custGeom>
          <a:avLst/>
          <a:gdLst/>
          <a:ahLst/>
          <a:cxnLst/>
          <a:rect l="0" t="0" r="0" b="0"/>
          <a:pathLst>
            <a:path>
              <a:moveTo>
                <a:pt x="1147020" y="0"/>
              </a:moveTo>
              <a:lnTo>
                <a:pt x="1147020" y="1198615"/>
              </a:lnTo>
              <a:lnTo>
                <a:pt x="0" y="1198615"/>
              </a:lnTo>
              <a:lnTo>
                <a:pt x="0" y="1310754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76B1C5-E453-4822-B137-48E4E0438CE7}">
      <dsp:nvSpPr>
        <dsp:cNvPr id="0" name=""/>
        <dsp:cNvSpPr/>
      </dsp:nvSpPr>
      <dsp:spPr>
        <a:xfrm>
          <a:off x="1976680" y="1590074"/>
          <a:ext cx="2439288" cy="1314844"/>
        </a:xfrm>
        <a:custGeom>
          <a:avLst/>
          <a:gdLst/>
          <a:ahLst/>
          <a:cxnLst/>
          <a:rect l="0" t="0" r="0" b="0"/>
          <a:pathLst>
            <a:path>
              <a:moveTo>
                <a:pt x="2439288" y="0"/>
              </a:moveTo>
              <a:lnTo>
                <a:pt x="2439288" y="1202705"/>
              </a:lnTo>
              <a:lnTo>
                <a:pt x="0" y="1202705"/>
              </a:lnTo>
              <a:lnTo>
                <a:pt x="0" y="1314844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2647E2-13C4-4152-8C1A-F5B14CCD098B}">
      <dsp:nvSpPr>
        <dsp:cNvPr id="0" name=""/>
        <dsp:cNvSpPr/>
      </dsp:nvSpPr>
      <dsp:spPr>
        <a:xfrm>
          <a:off x="611506" y="1590074"/>
          <a:ext cx="3804462" cy="1310754"/>
        </a:xfrm>
        <a:custGeom>
          <a:avLst/>
          <a:gdLst/>
          <a:ahLst/>
          <a:cxnLst/>
          <a:rect l="0" t="0" r="0" b="0"/>
          <a:pathLst>
            <a:path>
              <a:moveTo>
                <a:pt x="3804462" y="0"/>
              </a:moveTo>
              <a:lnTo>
                <a:pt x="3804462" y="1198615"/>
              </a:lnTo>
              <a:lnTo>
                <a:pt x="0" y="1198615"/>
              </a:lnTo>
              <a:lnTo>
                <a:pt x="0" y="1310754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939184-B8B2-4CEE-85CA-4FF14C1BC0D9}">
      <dsp:nvSpPr>
        <dsp:cNvPr id="0" name=""/>
        <dsp:cNvSpPr/>
      </dsp:nvSpPr>
      <dsp:spPr>
        <a:xfrm>
          <a:off x="3852935" y="553980"/>
          <a:ext cx="1067989" cy="32902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400" kern="1200" dirty="0" smtClean="0">
              <a:latin typeface="Trebuchet MS" pitchFamily="34" charset="0"/>
            </a:rPr>
            <a:t>COT</a:t>
          </a:r>
          <a:endParaRPr lang="es-CO" sz="2400" kern="1200" dirty="0">
            <a:latin typeface="Trebuchet MS" pitchFamily="34" charset="0"/>
          </a:endParaRPr>
        </a:p>
      </dsp:txBody>
      <dsp:txXfrm>
        <a:off x="3852935" y="553980"/>
        <a:ext cx="1067989" cy="329020"/>
      </dsp:txXfrm>
    </dsp:sp>
    <dsp:sp modelId="{A73DE16A-3C93-4848-B5BF-3C9904B0DF65}">
      <dsp:nvSpPr>
        <dsp:cNvPr id="0" name=""/>
        <dsp:cNvSpPr/>
      </dsp:nvSpPr>
      <dsp:spPr>
        <a:xfrm>
          <a:off x="3068828" y="1272347"/>
          <a:ext cx="2694281" cy="31772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800" kern="1200" dirty="0" smtClean="0">
              <a:latin typeface="Trebuchet MS" pitchFamily="34" charset="0"/>
            </a:rPr>
            <a:t>MinInterior </a:t>
          </a:r>
          <a:r>
            <a:rPr lang="es-CO" sz="1400" kern="1200" dirty="0" smtClean="0">
              <a:latin typeface="Trebuchet MS" pitchFamily="34" charset="0"/>
            </a:rPr>
            <a:t>(Preside)</a:t>
          </a:r>
          <a:endParaRPr lang="es-CO" sz="1400" kern="1200" dirty="0">
            <a:latin typeface="Trebuchet MS" pitchFamily="34" charset="0"/>
          </a:endParaRPr>
        </a:p>
      </dsp:txBody>
      <dsp:txXfrm>
        <a:off x="3068828" y="1272347"/>
        <a:ext cx="2694281" cy="317726"/>
      </dsp:txXfrm>
    </dsp:sp>
    <dsp:sp modelId="{2A61AF9A-61FC-490B-BA38-C1FE59750726}">
      <dsp:nvSpPr>
        <dsp:cNvPr id="0" name=""/>
        <dsp:cNvSpPr/>
      </dsp:nvSpPr>
      <dsp:spPr>
        <a:xfrm>
          <a:off x="4605" y="2900828"/>
          <a:ext cx="1213802" cy="5449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kern="1200" dirty="0" err="1" smtClean="0">
              <a:latin typeface="Trebuchet MS" pitchFamily="34" charset="0"/>
            </a:rPr>
            <a:t>MinAmbiente</a:t>
          </a:r>
          <a:endParaRPr lang="es-CO" sz="1400" kern="1200" dirty="0">
            <a:latin typeface="Trebuchet MS" pitchFamily="34" charset="0"/>
          </a:endParaRPr>
        </a:p>
      </dsp:txBody>
      <dsp:txXfrm>
        <a:off x="4605" y="2900828"/>
        <a:ext cx="1213802" cy="544963"/>
      </dsp:txXfrm>
    </dsp:sp>
    <dsp:sp modelId="{60372F29-59A9-4327-8ED4-0AA89D9C1F8F}">
      <dsp:nvSpPr>
        <dsp:cNvPr id="0" name=""/>
        <dsp:cNvSpPr/>
      </dsp:nvSpPr>
      <dsp:spPr>
        <a:xfrm>
          <a:off x="1442685" y="2904919"/>
          <a:ext cx="1067989" cy="81279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kern="1200" dirty="0" smtClean="0">
              <a:latin typeface="Trebuchet MS" pitchFamily="34" charset="0"/>
            </a:rPr>
            <a:t>CAR (</a:t>
          </a:r>
          <a:r>
            <a:rPr lang="es-CO" sz="1400" kern="1200" dirty="0" smtClean="0">
              <a:latin typeface="Trebuchet MS" pitchFamily="34" charset="0"/>
            </a:rPr>
            <a:t>delegado </a:t>
          </a:r>
          <a:r>
            <a:rPr lang="es-CO" sz="1400" kern="1200" dirty="0" err="1" smtClean="0">
              <a:latin typeface="Trebuchet MS" pitchFamily="34" charset="0"/>
            </a:rPr>
            <a:t>Corpourabá</a:t>
          </a:r>
          <a:r>
            <a:rPr lang="es-CO" sz="1400" kern="1200" dirty="0" smtClean="0">
              <a:latin typeface="Trebuchet MS" pitchFamily="34" charset="0"/>
            </a:rPr>
            <a:t>)</a:t>
          </a:r>
          <a:endParaRPr lang="es-CO" sz="1400" kern="1200" dirty="0">
            <a:latin typeface="Trebuchet MS" pitchFamily="34" charset="0"/>
          </a:endParaRPr>
        </a:p>
      </dsp:txBody>
      <dsp:txXfrm>
        <a:off x="1442685" y="2904919"/>
        <a:ext cx="1067989" cy="812798"/>
      </dsp:txXfrm>
    </dsp:sp>
    <dsp:sp modelId="{D4A9E1E5-1BBC-45CB-9DBB-00E7DBF436CB}">
      <dsp:nvSpPr>
        <dsp:cNvPr id="0" name=""/>
        <dsp:cNvSpPr/>
      </dsp:nvSpPr>
      <dsp:spPr>
        <a:xfrm>
          <a:off x="2734953" y="2900828"/>
          <a:ext cx="1067989" cy="5449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kern="1200" dirty="0" smtClean="0">
              <a:latin typeface="Trebuchet MS" pitchFamily="34" charset="0"/>
            </a:rPr>
            <a:t>IGAC</a:t>
          </a:r>
          <a:endParaRPr lang="es-CO" sz="1400" kern="1200" dirty="0">
            <a:latin typeface="Trebuchet MS" pitchFamily="34" charset="0"/>
          </a:endParaRPr>
        </a:p>
      </dsp:txBody>
      <dsp:txXfrm>
        <a:off x="2734953" y="2900828"/>
        <a:ext cx="1067989" cy="544963"/>
      </dsp:txXfrm>
    </dsp:sp>
    <dsp:sp modelId="{8381EDE5-8A45-48D6-93EE-9D9AE543846E}">
      <dsp:nvSpPr>
        <dsp:cNvPr id="0" name=""/>
        <dsp:cNvSpPr/>
      </dsp:nvSpPr>
      <dsp:spPr>
        <a:xfrm>
          <a:off x="4027220" y="2900828"/>
          <a:ext cx="1411989" cy="76862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kern="1200" dirty="0" smtClean="0">
              <a:latin typeface="Trebuchet MS" pitchFamily="34" charset="0"/>
            </a:rPr>
            <a:t>Experto </a:t>
          </a:r>
          <a:r>
            <a:rPr lang="es-CO" sz="1200" kern="1200" dirty="0" smtClean="0">
              <a:latin typeface="Trebuchet MS" pitchFamily="34" charset="0"/>
            </a:rPr>
            <a:t>(designado por el Gob. </a:t>
          </a:r>
          <a:r>
            <a:rPr lang="es-CO" sz="1200" kern="1200" dirty="0" err="1" smtClean="0">
              <a:latin typeface="Trebuchet MS" pitchFamily="34" charset="0"/>
            </a:rPr>
            <a:t>Nal</a:t>
          </a:r>
          <a:r>
            <a:rPr lang="es-CO" sz="1200" b="1" kern="1200" dirty="0" smtClean="0">
              <a:latin typeface="Trebuchet MS" pitchFamily="34" charset="0"/>
            </a:rPr>
            <a:t>):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b="1" kern="1200" dirty="0" smtClean="0">
              <a:latin typeface="Trebuchet MS" pitchFamily="34" charset="0"/>
            </a:rPr>
            <a:t>Director DNP</a:t>
          </a:r>
          <a:endParaRPr lang="es-CO" sz="1200" b="1" kern="1200" dirty="0">
            <a:latin typeface="Trebuchet MS" pitchFamily="34" charset="0"/>
          </a:endParaRPr>
        </a:p>
      </dsp:txBody>
      <dsp:txXfrm>
        <a:off x="4027220" y="2900828"/>
        <a:ext cx="1411989" cy="768626"/>
      </dsp:txXfrm>
    </dsp:sp>
    <dsp:sp modelId="{04775705-B891-4477-B5A8-4B00922810B1}">
      <dsp:nvSpPr>
        <dsp:cNvPr id="0" name=""/>
        <dsp:cNvSpPr/>
      </dsp:nvSpPr>
      <dsp:spPr>
        <a:xfrm>
          <a:off x="5663487" y="2900828"/>
          <a:ext cx="1305596" cy="76862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kern="1200" dirty="0" smtClean="0">
              <a:latin typeface="Trebuchet MS" pitchFamily="34" charset="0"/>
            </a:rPr>
            <a:t>Experto </a:t>
          </a:r>
          <a:r>
            <a:rPr lang="es-CO" sz="1200" kern="1200" dirty="0" smtClean="0">
              <a:latin typeface="Trebuchet MS" pitchFamily="34" charset="0"/>
            </a:rPr>
            <a:t>(designado por el Congreso -COT-)</a:t>
          </a:r>
          <a:endParaRPr lang="es-CO" sz="1200" kern="1200" dirty="0">
            <a:latin typeface="Trebuchet MS" pitchFamily="34" charset="0"/>
          </a:endParaRPr>
        </a:p>
      </dsp:txBody>
      <dsp:txXfrm>
        <a:off x="5663487" y="2900828"/>
        <a:ext cx="1305596" cy="768626"/>
      </dsp:txXfrm>
    </dsp:sp>
    <dsp:sp modelId="{35426744-D99C-4BEA-B3EF-B858CF6C1949}">
      <dsp:nvSpPr>
        <dsp:cNvPr id="0" name=""/>
        <dsp:cNvSpPr/>
      </dsp:nvSpPr>
      <dsp:spPr>
        <a:xfrm>
          <a:off x="7126558" y="2900828"/>
          <a:ext cx="1442992" cy="76862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kern="1200" dirty="0" smtClean="0">
              <a:latin typeface="Trebuchet MS" pitchFamily="34" charset="0"/>
            </a:rPr>
            <a:t>2 expertos académicos </a:t>
          </a:r>
          <a:r>
            <a:rPr lang="es-CO" sz="1200" kern="1200" dirty="0" smtClean="0">
              <a:latin typeface="Trebuchet MS" pitchFamily="34" charset="0"/>
            </a:rPr>
            <a:t>(designados por la </a:t>
          </a:r>
          <a:r>
            <a:rPr lang="es-CO" sz="1200" kern="1200" dirty="0" smtClean="0">
              <a:latin typeface="Trebuchet MS" pitchFamily="34" charset="0"/>
            </a:rPr>
            <a:t>academia)</a:t>
          </a:r>
          <a:endParaRPr lang="es-CO" sz="1200" kern="1200" dirty="0">
            <a:latin typeface="Trebuchet MS" pitchFamily="34" charset="0"/>
          </a:endParaRPr>
        </a:p>
      </dsp:txBody>
      <dsp:txXfrm>
        <a:off x="7126558" y="2900828"/>
        <a:ext cx="1442992" cy="768626"/>
      </dsp:txXfrm>
    </dsp:sp>
    <dsp:sp modelId="{081A98EC-C65F-4307-B5FC-5DAD7AE1D310}">
      <dsp:nvSpPr>
        <dsp:cNvPr id="0" name=""/>
        <dsp:cNvSpPr/>
      </dsp:nvSpPr>
      <dsp:spPr>
        <a:xfrm>
          <a:off x="997130" y="448742"/>
          <a:ext cx="2350805" cy="39497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800" kern="1200" dirty="0" smtClean="0">
              <a:latin typeface="Trebuchet MS" pitchFamily="34" charset="0"/>
            </a:rPr>
            <a:t>DNP </a:t>
          </a:r>
          <a:r>
            <a:rPr lang="es-CO" sz="1400" kern="1200" dirty="0" smtClean="0">
              <a:latin typeface="Trebuchet MS" pitchFamily="34" charset="0"/>
            </a:rPr>
            <a:t>(Secretaria Técnica)</a:t>
          </a:r>
          <a:endParaRPr lang="es-CO" sz="1400" kern="1200" dirty="0">
            <a:latin typeface="Trebuchet MS" pitchFamily="34" charset="0"/>
          </a:endParaRPr>
        </a:p>
      </dsp:txBody>
      <dsp:txXfrm>
        <a:off x="997130" y="448742"/>
        <a:ext cx="2350805" cy="394979"/>
      </dsp:txXfrm>
    </dsp:sp>
    <dsp:sp modelId="{51F10B6A-8CE4-4A89-B846-817A9461B0E8}">
      <dsp:nvSpPr>
        <dsp:cNvPr id="0" name=""/>
        <dsp:cNvSpPr/>
      </dsp:nvSpPr>
      <dsp:spPr>
        <a:xfrm>
          <a:off x="5189428" y="415093"/>
          <a:ext cx="2165680" cy="5339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600" kern="1200" dirty="0" smtClean="0">
              <a:latin typeface="Trebuchet MS" pitchFamily="34" charset="0"/>
            </a:rPr>
            <a:t>COT Senado y Cámara </a:t>
          </a:r>
          <a:r>
            <a:rPr lang="es-CO" sz="1200" kern="1200" dirty="0" smtClean="0">
              <a:latin typeface="Trebuchet MS" pitchFamily="34" charset="0"/>
            </a:rPr>
            <a:t>(Subsecretaria Técnica)</a:t>
          </a:r>
          <a:endParaRPr lang="es-CO" sz="1200" kern="1200" dirty="0">
            <a:latin typeface="Trebuchet MS" pitchFamily="34" charset="0"/>
          </a:endParaRPr>
        </a:p>
      </dsp:txBody>
      <dsp:txXfrm>
        <a:off x="5189428" y="415093"/>
        <a:ext cx="2165680" cy="5339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38475" cy="461963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970339" y="1"/>
            <a:ext cx="3038475" cy="461963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B4BAB0FD-951A-4E15-BD38-D868B3909DEC}" type="datetimeFigureOut">
              <a:rPr lang="es-CO"/>
              <a:pPr>
                <a:defRPr/>
              </a:pPr>
              <a:t>27/03/2012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1" y="8772526"/>
            <a:ext cx="3038475" cy="461963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970339" y="8772526"/>
            <a:ext cx="3038475" cy="461963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7637CE2-80BB-427D-8FC6-4D82B49DF758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38475" cy="461963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70339" y="1"/>
            <a:ext cx="3038475" cy="461963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6CCF6E3-9656-4DE2-8010-FEAF52EA2B4D}" type="datetimeFigureOut">
              <a:rPr lang="es-ES"/>
              <a:pPr>
                <a:defRPr/>
              </a:pPr>
              <a:t>27/03/2012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692150"/>
            <a:ext cx="4619625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30" tIns="46415" rIns="92830" bIns="46415" rtlCol="0" anchor="ctr"/>
          <a:lstStyle/>
          <a:p>
            <a:pPr lvl="0"/>
            <a:endParaRPr lang="es-ES" noProof="0" smtClean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1675" y="4387851"/>
            <a:ext cx="5607050" cy="4156075"/>
          </a:xfrm>
          <a:prstGeom prst="rect">
            <a:avLst/>
          </a:prstGeom>
        </p:spPr>
        <p:txBody>
          <a:bodyPr vert="horz" lIns="92830" tIns="46415" rIns="92830" bIns="46415" rtlCol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1" y="8772526"/>
            <a:ext cx="3038475" cy="461963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70339" y="8772526"/>
            <a:ext cx="3038475" cy="461963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C66838B4-3F00-44AF-97F6-8CB41D9DF95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CO" smtClean="0"/>
          </a:p>
        </p:txBody>
      </p:sp>
      <p:sp>
        <p:nvSpPr>
          <p:cNvPr id="6148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4243" indent="-2900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0374" indent="-2320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4523" indent="-2320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88672" indent="-2320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2822" indent="-232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16971" indent="-232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1121" indent="-232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45270" indent="-232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1973483E-E3D0-4989-B566-58FADF935123}" type="slidenum">
              <a:rPr lang="es-ES" smtClean="0"/>
              <a:pPr eaLnBrk="1" hangingPunct="1">
                <a:defRPr/>
              </a:pPr>
              <a:t>1</a:t>
            </a:fld>
            <a:endParaRPr lang="es-E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98563" y="690563"/>
            <a:ext cx="4619625" cy="34639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0663" indent="-220663">
              <a:spcBef>
                <a:spcPct val="0"/>
              </a:spcBef>
            </a:pPr>
            <a:endParaRPr lang="es-CO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65707" indent="-294502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78012" indent="-235603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49216" indent="-235603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20420" indent="-235603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91625" indent="-235603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62829" indent="-235603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34034" indent="-235603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5238" indent="-235603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1D5A02E-901D-406D-B440-8A81B3CB14C8}" type="slidenum">
              <a:rPr lang="es-ES" sz="1200"/>
              <a:pPr eaLnBrk="1" hangingPunct="1"/>
              <a:t>4</a:t>
            </a:fld>
            <a:endParaRPr lang="es-ES" sz="1200" dirty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s-CR" smtClean="0"/>
              <a:t>Para que se hace?</a:t>
            </a:r>
          </a:p>
          <a:p>
            <a:pPr eaLnBrk="1" hangingPunct="1"/>
            <a:r>
              <a:rPr lang="es-ES" smtClean="0">
                <a:latin typeface="MSTT31c72e" charset="0"/>
              </a:rPr>
              <a:t>Inducir un desarrollo territorial equilibrado.</a:t>
            </a:r>
          </a:p>
          <a:p>
            <a:pPr eaLnBrk="1" hangingPunct="1"/>
            <a:r>
              <a:rPr lang="es-ES" smtClean="0">
                <a:latin typeface="MSTT31c72e" charset="0"/>
              </a:rPr>
              <a:t>Ubicar y reglamentar adecuadamente las actividades</a:t>
            </a:r>
          </a:p>
          <a:p>
            <a:pPr eaLnBrk="1" hangingPunct="1"/>
            <a:r>
              <a:rPr lang="es-ES" smtClean="0">
                <a:latin typeface="MSTT31c72e" charset="0"/>
              </a:rPr>
              <a:t>socioecon</a:t>
            </a:r>
            <a:r>
              <a:rPr lang="es-CR" smtClean="0">
                <a:latin typeface="MSTT31c72e" charset="0"/>
              </a:rPr>
              <a:t>ó</a:t>
            </a:r>
            <a:r>
              <a:rPr lang="es-ES" smtClean="0">
                <a:latin typeface="MSTT31c72e" charset="0"/>
              </a:rPr>
              <a:t>micas.</a:t>
            </a:r>
          </a:p>
          <a:p>
            <a:pPr eaLnBrk="1" hangingPunct="1"/>
            <a:r>
              <a:rPr lang="es-ES" smtClean="0">
                <a:latin typeface="MSTT31c72e" charset="0"/>
              </a:rPr>
              <a:t>Mejorar la gesti</a:t>
            </a:r>
            <a:r>
              <a:rPr lang="es-CR" smtClean="0">
                <a:latin typeface="MSTT31c72e" charset="0"/>
              </a:rPr>
              <a:t>ó</a:t>
            </a:r>
            <a:r>
              <a:rPr lang="es-ES" smtClean="0">
                <a:latin typeface="MSTT31c72e" charset="0"/>
              </a:rPr>
              <a:t>n y administraci</a:t>
            </a:r>
            <a:r>
              <a:rPr lang="es-CR" smtClean="0">
                <a:latin typeface="MSTT31c72e" charset="0"/>
              </a:rPr>
              <a:t>ó</a:t>
            </a:r>
            <a:r>
              <a:rPr lang="es-ES" smtClean="0">
                <a:latin typeface="MSTT31c72e" charset="0"/>
              </a:rPr>
              <a:t>n p</a:t>
            </a:r>
            <a:r>
              <a:rPr lang="es-CR" smtClean="0">
                <a:latin typeface="MSTT31c72e" charset="0"/>
              </a:rPr>
              <a:t>ú</a:t>
            </a:r>
            <a:r>
              <a:rPr lang="es-ES" smtClean="0">
                <a:latin typeface="MSTT31c72e" charset="0"/>
              </a:rPr>
              <a:t>blica.</a:t>
            </a:r>
            <a:endParaRPr lang="es-CR" smtClean="0">
              <a:latin typeface="MSTT31c72e" charset="0"/>
            </a:endParaRPr>
          </a:p>
          <a:p>
            <a:pPr eaLnBrk="1" hangingPunct="1"/>
            <a:r>
              <a:rPr lang="es-CR" smtClean="0">
                <a:latin typeface="MSTT31c72e" charset="0"/>
              </a:rPr>
              <a:t>Objetivos:</a:t>
            </a:r>
            <a:endParaRPr lang="es-ES" smtClean="0">
              <a:latin typeface="MSTT31c72e" charset="0"/>
            </a:endParaRPr>
          </a:p>
          <a:p>
            <a:pPr eaLnBrk="1" hangingPunct="1"/>
            <a:r>
              <a:rPr lang="es-ES" smtClean="0">
                <a:latin typeface="MSTT31c72e" charset="0"/>
              </a:rPr>
              <a:t>Visi</a:t>
            </a:r>
            <a:r>
              <a:rPr lang="es-CR" smtClean="0">
                <a:latin typeface="MSTT31c72e" charset="0"/>
              </a:rPr>
              <a:t>ó</a:t>
            </a:r>
            <a:r>
              <a:rPr lang="es-ES" smtClean="0">
                <a:latin typeface="MSTT31c72e" charset="0"/>
              </a:rPr>
              <a:t>n concertada a mediano y largo plazo del territorio.</a:t>
            </a:r>
          </a:p>
          <a:p>
            <a:pPr eaLnBrk="1" hangingPunct="1"/>
            <a:r>
              <a:rPr lang="es-ES" smtClean="0">
                <a:latin typeface="MSTT31c72e" charset="0"/>
              </a:rPr>
              <a:t>Territorializaci</a:t>
            </a:r>
            <a:r>
              <a:rPr lang="es-CR" smtClean="0">
                <a:latin typeface="MSTT31c72e" charset="0"/>
              </a:rPr>
              <a:t>ó</a:t>
            </a:r>
            <a:r>
              <a:rPr lang="es-ES" smtClean="0">
                <a:latin typeface="MSTT31c72e" charset="0"/>
              </a:rPr>
              <a:t>n o espacializaci</a:t>
            </a:r>
            <a:r>
              <a:rPr lang="es-CR" smtClean="0">
                <a:latin typeface="MSTT31c72e" charset="0"/>
              </a:rPr>
              <a:t>ó</a:t>
            </a:r>
            <a:r>
              <a:rPr lang="es-ES" smtClean="0">
                <a:latin typeface="MSTT31c72e" charset="0"/>
              </a:rPr>
              <a:t>n de las pol</a:t>
            </a:r>
            <a:r>
              <a:rPr lang="es-CR" smtClean="0">
                <a:latin typeface="MSTT31c72e" charset="0"/>
              </a:rPr>
              <a:t>í</a:t>
            </a:r>
            <a:r>
              <a:rPr lang="es-ES" smtClean="0">
                <a:latin typeface="MSTT31c72e" charset="0"/>
              </a:rPr>
              <a:t>ticas y objetivos de</a:t>
            </a:r>
            <a:endParaRPr lang="es-CR" smtClean="0">
              <a:latin typeface="MSTT31c72e" charset="0"/>
            </a:endParaRPr>
          </a:p>
          <a:p>
            <a:pPr eaLnBrk="1" hangingPunct="1"/>
            <a:r>
              <a:rPr lang="es-ES" smtClean="0">
                <a:latin typeface="MSTT31c72e" charset="0"/>
              </a:rPr>
              <a:t>desarrollo integral del municipio.</a:t>
            </a:r>
          </a:p>
          <a:p>
            <a:pPr eaLnBrk="1" hangingPunct="1"/>
            <a:r>
              <a:rPr lang="es-ES" smtClean="0">
                <a:latin typeface="MSTT31c72e" charset="0"/>
              </a:rPr>
              <a:t>Orientar el proceso de ocupaci</a:t>
            </a:r>
            <a:r>
              <a:rPr lang="es-CR" smtClean="0">
                <a:latin typeface="MSTT31c72e" charset="0"/>
              </a:rPr>
              <a:t>ó</a:t>
            </a:r>
            <a:r>
              <a:rPr lang="es-ES" smtClean="0">
                <a:latin typeface="MSTT31c72e" charset="0"/>
              </a:rPr>
              <a:t>n y transformaci</a:t>
            </a:r>
            <a:r>
              <a:rPr lang="es-CR" smtClean="0">
                <a:latin typeface="MSTT31c72e" charset="0"/>
              </a:rPr>
              <a:t>ó</a:t>
            </a:r>
            <a:r>
              <a:rPr lang="es-ES" smtClean="0">
                <a:latin typeface="MSTT31c72e" charset="0"/>
              </a:rPr>
              <a:t>n del territorio.</a:t>
            </a:r>
          </a:p>
          <a:p>
            <a:pPr eaLnBrk="1" hangingPunct="1"/>
            <a:r>
              <a:rPr lang="es-ES" smtClean="0">
                <a:latin typeface="MSTT31c72e" charset="0"/>
              </a:rPr>
              <a:t>Establecer apoyo institucional necesario para el desarrollo integral</a:t>
            </a:r>
          </a:p>
          <a:p>
            <a:pPr eaLnBrk="1" hangingPunct="1"/>
            <a:r>
              <a:rPr lang="es-ES" smtClean="0">
                <a:latin typeface="MSTT31c72e" charset="0"/>
              </a:rPr>
              <a:t>del territorio mediante la gesti</a:t>
            </a:r>
            <a:r>
              <a:rPr lang="es-CR" smtClean="0">
                <a:latin typeface="MSTT31c72e" charset="0"/>
              </a:rPr>
              <a:t>ó</a:t>
            </a:r>
            <a:r>
              <a:rPr lang="es-ES" smtClean="0">
                <a:latin typeface="MSTT31c72e" charset="0"/>
              </a:rPr>
              <a:t>n de Planes de Ordenamiento de</a:t>
            </a:r>
          </a:p>
          <a:p>
            <a:pPr eaLnBrk="1" hangingPunct="1"/>
            <a:r>
              <a:rPr lang="es-ES" smtClean="0">
                <a:latin typeface="MSTT31c72e" charset="0"/>
              </a:rPr>
              <a:t>las entidades territoriales del país.</a:t>
            </a:r>
          </a:p>
          <a:p>
            <a:pPr eaLnBrk="1" hangingPunct="1"/>
            <a:endParaRPr lang="es-ES" smtClean="0">
              <a:latin typeface="MSTT31c72e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MX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ACDA12-B28A-445C-B679-CA3322ECCC2B}" type="slidenum">
              <a:rPr lang="es-ES" smtClean="0"/>
              <a:pPr>
                <a:defRPr/>
              </a:pPr>
              <a:t>7</a:t>
            </a:fld>
            <a:endParaRPr lang="es-E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MX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ACDA12-B28A-445C-B679-CA3322ECCC2B}" type="slidenum">
              <a:rPr lang="es-ES" smtClean="0"/>
              <a:pPr>
                <a:defRPr/>
              </a:pPr>
              <a:t>8</a:t>
            </a:fld>
            <a:endParaRPr lang="es-E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MX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026AE82-FD40-4A79-AB8B-307F56917871}" type="slidenum">
              <a:rPr lang="es-ES" smtClean="0"/>
              <a:pPr>
                <a:defRPr/>
              </a:pPr>
              <a:t>9</a:t>
            </a:fld>
            <a:endParaRPr lang="es-E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970338" y="8772525"/>
            <a:ext cx="3038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278" tIns="46140" rIns="92278" bIns="46140" anchor="b"/>
          <a:lstStyle/>
          <a:p>
            <a:pPr algn="r" defTabSz="922338"/>
            <a:fld id="{0D3BA59B-F357-4745-80CB-FF4043BF14A2}" type="slidenum">
              <a:rPr lang="es-ES" sz="1200">
                <a:latin typeface="Calibri" pitchFamily="34" charset="0"/>
              </a:rPr>
              <a:pPr algn="r" defTabSz="922338"/>
              <a:t>10</a:t>
            </a:fld>
            <a:endParaRPr lang="es-ES" sz="1200">
              <a:latin typeface="Calibri" pitchFamily="34" charset="0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1738" y="693738"/>
            <a:ext cx="4618037" cy="346233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lIns="92278" tIns="46140" rIns="92278" bIns="4614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CO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MX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026AE82-FD40-4A79-AB8B-307F56917871}" type="slidenum">
              <a:rPr lang="es-ES" smtClean="0"/>
              <a:pPr>
                <a:defRPr/>
              </a:pPr>
              <a:t>11</a:t>
            </a:fld>
            <a:endParaRPr lang="es-E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CO" smtClean="0"/>
          </a:p>
        </p:txBody>
      </p:sp>
      <p:sp>
        <p:nvSpPr>
          <p:cNvPr id="7172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4243" indent="-2900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0374" indent="-2320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4523" indent="-2320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88672" indent="-2320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2822" indent="-232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16971" indent="-232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1121" indent="-232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45270" indent="-232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71B2EA4B-C34D-49BC-9BD9-A6EDA726BF4D}" type="slidenum">
              <a:rPr lang="es-ES" smtClean="0"/>
              <a:pPr eaLnBrk="1" hangingPunct="1">
                <a:defRPr/>
              </a:pPr>
              <a:t>13</a:t>
            </a:fld>
            <a:endParaRPr lang="es-E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-36513" y="0"/>
            <a:ext cx="9144001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7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O"/>
          </a:p>
        </p:txBody>
      </p:sp>
      <p:sp>
        <p:nvSpPr>
          <p:cNvPr id="3" name="2 Rectángulo"/>
          <p:cNvSpPr/>
          <p:nvPr/>
        </p:nvSpPr>
        <p:spPr>
          <a:xfrm flipV="1">
            <a:off x="107504" y="6479623"/>
            <a:ext cx="7848872" cy="45719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" name="1 Imagen"/>
          <p:cNvPicPr>
            <a:picLocks noChangeAspect="1"/>
          </p:cNvPicPr>
          <p:nvPr/>
        </p:nvPicPr>
        <p:blipFill>
          <a:blip r:embed="rId2" cstate="print"/>
          <a:srcRect t="10242" b="6984"/>
          <a:stretch>
            <a:fillRect/>
          </a:stretch>
        </p:blipFill>
        <p:spPr bwMode="auto">
          <a:xfrm>
            <a:off x="7956550" y="6143625"/>
            <a:ext cx="1079500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11 Imagen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1593850" cy="48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A0379BA-1FAB-4A89-A210-F7461702185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E7CADFA-E0AD-41ED-82FC-BFCC23C7728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2291C35-2E7A-4ABE-A7F6-AFC1BEA4EF9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8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4AC0EC8-AC5F-45D0-97F5-D90FC45DA28E}" type="datetimeFigureOut">
              <a:rPr lang="es-CO"/>
              <a:pPr>
                <a:defRPr/>
              </a:pPr>
              <a:t>27/03/2012</a:t>
            </a:fld>
            <a:endParaRPr lang="es-CO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5FF229C-3C0E-4D45-909F-F5F862C39216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ítulo y texto e imágenes prediseñad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00200" y="457200"/>
            <a:ext cx="77724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09600" y="1905000"/>
            <a:ext cx="38100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imágenes prediseñadas"/>
          <p:cNvSpPr>
            <a:spLocks noGrp="1"/>
          </p:cNvSpPr>
          <p:nvPr>
            <p:ph type="clipArt" sz="half" idx="2"/>
          </p:nvPr>
        </p:nvSpPr>
        <p:spPr>
          <a:xfrm>
            <a:off x="4572000" y="1905000"/>
            <a:ext cx="3810000" cy="4114800"/>
          </a:xfrm>
          <a:prstGeom prst="rect">
            <a:avLst/>
          </a:prstGeom>
        </p:spPr>
        <p:txBody>
          <a:bodyPr/>
          <a:lstStyle/>
          <a:p>
            <a:pPr lvl="0"/>
            <a:endParaRPr lang="es-ES" noProof="0" smtClean="0"/>
          </a:p>
        </p:txBody>
      </p:sp>
      <p:sp>
        <p:nvSpPr>
          <p:cNvPr id="5" name="Rectangle 907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90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90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B8E27A-ACF6-4798-893B-0702D47FA17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4943575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2C39575-2F8F-47B6-B9ED-38D0BA0BF7B4}" type="datetimeFigureOut">
              <a:rPr lang="es-ES" smtClean="0"/>
              <a:pPr/>
              <a:t>27/03/2012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229A0AA-7FA5-43BD-9658-229666E5DA89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4DA9E63-6125-4F85-B265-157E523A3B1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A5F02C21-F3EC-48E3-9671-4A3DA4FFF5C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AEFF49C6-D0C4-4BCD-861C-8280E1394FB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3B97F71-C5BF-4756-B6E1-7DCC50D571E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A91DBC2-A833-4BB3-9C43-0FF7CA01CE4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DCCA473-A620-4F42-8A0D-4AE04C1DC72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s-CO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650FE92-863E-4341-A4C5-EFA765C9268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>
          <a:xfrm>
            <a:off x="-36513" y="0"/>
            <a:ext cx="9144001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7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O"/>
          </a:p>
        </p:txBody>
      </p:sp>
      <p:sp>
        <p:nvSpPr>
          <p:cNvPr id="10" name="9 Rectángulo"/>
          <p:cNvSpPr/>
          <p:nvPr/>
        </p:nvSpPr>
        <p:spPr>
          <a:xfrm flipV="1">
            <a:off x="107504" y="6479623"/>
            <a:ext cx="7848872" cy="45719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30" name="1 Imagen"/>
          <p:cNvPicPr>
            <a:picLocks noChangeAspect="1"/>
          </p:cNvPicPr>
          <p:nvPr/>
        </p:nvPicPr>
        <p:blipFill>
          <a:blip r:embed="rId17" cstate="print"/>
          <a:srcRect t="10242" b="6984"/>
          <a:stretch>
            <a:fillRect/>
          </a:stretch>
        </p:blipFill>
        <p:spPr bwMode="auto">
          <a:xfrm>
            <a:off x="7956550" y="6143625"/>
            <a:ext cx="1079500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11 Imagen"/>
          <p:cNvPicPr>
            <a:picLocks noChangeAspect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79388" y="188913"/>
            <a:ext cx="1593850" cy="48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82" r:id="rId2"/>
    <p:sldLayoutId id="2147483984" r:id="rId3"/>
    <p:sldLayoutId id="2147483985" r:id="rId4"/>
    <p:sldLayoutId id="2147483986" r:id="rId5"/>
    <p:sldLayoutId id="2147483987" r:id="rId6"/>
    <p:sldLayoutId id="2147483988" r:id="rId7"/>
    <p:sldLayoutId id="2147483989" r:id="rId8"/>
    <p:sldLayoutId id="2147483990" r:id="rId9"/>
    <p:sldLayoutId id="2147483991" r:id="rId10"/>
    <p:sldLayoutId id="2147483992" r:id="rId11"/>
    <p:sldLayoutId id="2147483995" r:id="rId12"/>
    <p:sldLayoutId id="2147483996" r:id="rId13"/>
    <p:sldLayoutId id="2147483997" r:id="rId14"/>
    <p:sldLayoutId id="2147483998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hyperlink" Target="http://2.bp.blogspot.com/_VTpkHWW5HeQ/S7lWHNIhr-I/AAAAAAAAArs/UARLnSxg8bo/s1600/DSC_0645.JPG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5 Grupo"/>
          <p:cNvGrpSpPr>
            <a:grpSpLocks/>
          </p:cNvGrpSpPr>
          <p:nvPr/>
        </p:nvGrpSpPr>
        <p:grpSpPr bwMode="auto">
          <a:xfrm>
            <a:off x="-30163" y="0"/>
            <a:ext cx="9174163" cy="6858000"/>
            <a:chOff x="-29892" y="0"/>
            <a:chExt cx="9173891" cy="6858000"/>
          </a:xfrm>
        </p:grpSpPr>
        <p:sp>
          <p:nvSpPr>
            <p:cNvPr id="2" name="1 Rectángulo"/>
            <p:cNvSpPr/>
            <p:nvPr/>
          </p:nvSpPr>
          <p:spPr>
            <a:xfrm>
              <a:off x="-29892" y="0"/>
              <a:ext cx="9173891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O"/>
            </a:p>
          </p:txBody>
        </p:sp>
        <p:pic>
          <p:nvPicPr>
            <p:cNvPr id="13316" name="4 Imagen"/>
            <p:cNvPicPr>
              <a:picLocks noChangeAspect="1"/>
            </p:cNvPicPr>
            <p:nvPr/>
          </p:nvPicPr>
          <p:blipFill>
            <a:blip r:embed="rId3" cstate="print"/>
            <a:srcRect t="25108"/>
            <a:stretch>
              <a:fillRect/>
            </a:stretch>
          </p:blipFill>
          <p:spPr bwMode="auto">
            <a:xfrm>
              <a:off x="-29892" y="764704"/>
              <a:ext cx="9167375" cy="5149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17" name="4 Imagen"/>
            <p:cNvPicPr>
              <a:picLocks noChangeAspect="1"/>
            </p:cNvPicPr>
            <p:nvPr/>
          </p:nvPicPr>
          <p:blipFill>
            <a:blip r:embed="rId4" cstate="print"/>
            <a:srcRect t="36537" b="33681"/>
            <a:stretch>
              <a:fillRect/>
            </a:stretch>
          </p:blipFill>
          <p:spPr bwMode="auto">
            <a:xfrm>
              <a:off x="6804248" y="5805264"/>
              <a:ext cx="2054830" cy="79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33 Grupo"/>
          <p:cNvGrpSpPr>
            <a:grpSpLocks/>
          </p:cNvGrpSpPr>
          <p:nvPr/>
        </p:nvGrpSpPr>
        <p:grpSpPr bwMode="auto">
          <a:xfrm>
            <a:off x="611188" y="3140075"/>
            <a:ext cx="2881312" cy="576263"/>
            <a:chOff x="1632276" y="1195584"/>
            <a:chExt cx="2304504" cy="463776"/>
          </a:xfrm>
        </p:grpSpPr>
        <p:sp>
          <p:nvSpPr>
            <p:cNvPr id="35" name="34 Rectángulo"/>
            <p:cNvSpPr/>
            <p:nvPr/>
          </p:nvSpPr>
          <p:spPr>
            <a:xfrm>
              <a:off x="1632276" y="1195584"/>
              <a:ext cx="2304504" cy="463776"/>
            </a:xfrm>
            <a:prstGeom prst="rect">
              <a:avLst/>
            </a:prstGeom>
          </p:spPr>
          <p:style>
            <a:lnRef idx="3">
              <a:schemeClr val="accent6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40 Rectángulo"/>
            <p:cNvSpPr/>
            <p:nvPr/>
          </p:nvSpPr>
          <p:spPr>
            <a:xfrm>
              <a:off x="1632276" y="1195584"/>
              <a:ext cx="2304504" cy="46377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1430" tIns="11430" rIns="11430" bIns="11430" spcCol="1270" anchor="ctr"/>
            <a:lstStyle/>
            <a:p>
              <a:pPr algn="ctr" defTabSz="8001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CO" sz="1400" dirty="0">
                  <a:latin typeface="Trebuchet MS" pitchFamily="34" charset="0"/>
                </a:rPr>
                <a:t>Comité Especial Interinstitucional </a:t>
              </a:r>
              <a:r>
                <a:rPr lang="es-CO" sz="1200" dirty="0">
                  <a:latin typeface="Trebuchet MS" pitchFamily="34" charset="0"/>
                </a:rPr>
                <a:t>(entidades del orden nacional)</a:t>
              </a:r>
              <a:endParaRPr lang="es-CO" sz="1100" dirty="0">
                <a:latin typeface="Trebuchet MS" pitchFamily="34" charset="0"/>
              </a:endParaRPr>
            </a:p>
          </p:txBody>
        </p:sp>
      </p:grpSp>
      <p:graphicFrame>
        <p:nvGraphicFramePr>
          <p:cNvPr id="33" name="32 Diagrama"/>
          <p:cNvGraphicFramePr/>
          <p:nvPr/>
        </p:nvGraphicFramePr>
        <p:xfrm>
          <a:off x="503040" y="1052736"/>
          <a:ext cx="8640960" cy="4653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2532" name="12 CuadroTexto"/>
          <p:cNvSpPr txBox="1">
            <a:spLocks noChangeArrowheads="1"/>
          </p:cNvSpPr>
          <p:nvPr/>
        </p:nvSpPr>
        <p:spPr bwMode="auto">
          <a:xfrm>
            <a:off x="1475656" y="5157192"/>
            <a:ext cx="68902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2000" dirty="0"/>
              <a:t>COMISIONES REGIONALES DE OT (</a:t>
            </a:r>
            <a:r>
              <a:rPr lang="es-ES" sz="2000" dirty="0" err="1" smtClean="0"/>
              <a:t>Deptos</a:t>
            </a:r>
            <a:r>
              <a:rPr lang="es-ES" sz="2000" dirty="0" smtClean="0"/>
              <a:t>/Municipios</a:t>
            </a:r>
            <a:r>
              <a:rPr lang="es-ES" sz="2000" dirty="0"/>
              <a:t>)</a:t>
            </a:r>
            <a:endParaRPr lang="es-CO" sz="2000" dirty="0"/>
          </a:p>
        </p:txBody>
      </p:sp>
      <p:sp>
        <p:nvSpPr>
          <p:cNvPr id="22533" name="13 CuadroTexto"/>
          <p:cNvSpPr txBox="1">
            <a:spLocks noChangeArrowheads="1"/>
          </p:cNvSpPr>
          <p:nvPr/>
        </p:nvSpPr>
        <p:spPr bwMode="auto">
          <a:xfrm rot="-5400000">
            <a:off x="-704849" y="5526087"/>
            <a:ext cx="2017712" cy="646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b="1"/>
              <a:t>NIVEL TERRITORIAL</a:t>
            </a:r>
            <a:endParaRPr lang="es-CO" b="1"/>
          </a:p>
        </p:txBody>
      </p:sp>
      <p:sp>
        <p:nvSpPr>
          <p:cNvPr id="15" name="14 CuadroTexto"/>
          <p:cNvSpPr txBox="1"/>
          <p:nvPr/>
        </p:nvSpPr>
        <p:spPr>
          <a:xfrm>
            <a:off x="0" y="1124744"/>
            <a:ext cx="492443" cy="2876661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algn="ctr">
              <a:defRPr/>
            </a:pPr>
            <a:r>
              <a:rPr lang="es-ES" sz="2000" b="1" dirty="0">
                <a:latin typeface="Arial" pitchFamily="34" charset="0"/>
                <a:cs typeface="Arial" pitchFamily="34" charset="0"/>
              </a:rPr>
              <a:t>NIVEL NACIONAL</a:t>
            </a:r>
            <a:endParaRPr lang="es-CO" sz="20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" name="16 Conector recto"/>
          <p:cNvCxnSpPr/>
          <p:nvPr/>
        </p:nvCxnSpPr>
        <p:spPr>
          <a:xfrm>
            <a:off x="250825" y="4941888"/>
            <a:ext cx="8642350" cy="0"/>
          </a:xfrm>
          <a:prstGeom prst="line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Conector recto"/>
          <p:cNvCxnSpPr/>
          <p:nvPr/>
        </p:nvCxnSpPr>
        <p:spPr>
          <a:xfrm>
            <a:off x="3857625" y="1919288"/>
            <a:ext cx="428625" cy="0"/>
          </a:xfrm>
          <a:prstGeom prst="line">
            <a:avLst/>
          </a:prstGeom>
          <a:ln>
            <a:solidFill>
              <a:srgbClr val="7030A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Conector recto"/>
          <p:cNvCxnSpPr/>
          <p:nvPr/>
        </p:nvCxnSpPr>
        <p:spPr>
          <a:xfrm>
            <a:off x="5357813" y="1919288"/>
            <a:ext cx="357187" cy="0"/>
          </a:xfrm>
          <a:prstGeom prst="line">
            <a:avLst/>
          </a:prstGeom>
          <a:ln>
            <a:solidFill>
              <a:srgbClr val="7030A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2 Conector recto"/>
          <p:cNvCxnSpPr/>
          <p:nvPr/>
        </p:nvCxnSpPr>
        <p:spPr>
          <a:xfrm rot="5400000">
            <a:off x="2045494" y="2597944"/>
            <a:ext cx="1062037" cy="9525"/>
          </a:xfrm>
          <a:prstGeom prst="line">
            <a:avLst/>
          </a:prstGeom>
          <a:ln>
            <a:solidFill>
              <a:srgbClr val="7030A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26 Conector recto"/>
          <p:cNvCxnSpPr/>
          <p:nvPr/>
        </p:nvCxnSpPr>
        <p:spPr>
          <a:xfrm rot="5400000">
            <a:off x="4750594" y="2185194"/>
            <a:ext cx="357188" cy="0"/>
          </a:xfrm>
          <a:prstGeom prst="line">
            <a:avLst/>
          </a:prstGeom>
          <a:ln w="412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20 Conector recto"/>
          <p:cNvCxnSpPr/>
          <p:nvPr/>
        </p:nvCxnSpPr>
        <p:spPr>
          <a:xfrm rot="10800000">
            <a:off x="4427538" y="620713"/>
            <a:ext cx="4681537" cy="0"/>
          </a:xfrm>
          <a:prstGeom prst="line">
            <a:avLst/>
          </a:prstGeom>
          <a:ln w="19050">
            <a:solidFill>
              <a:schemeClr val="bg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2"/>
          <p:cNvSpPr txBox="1">
            <a:spLocks noChangeArrowheads="1"/>
          </p:cNvSpPr>
          <p:nvPr/>
        </p:nvSpPr>
        <p:spPr>
          <a:xfrm>
            <a:off x="2987675" y="44450"/>
            <a:ext cx="6048375" cy="404813"/>
          </a:xfrm>
          <a:prstGeom prst="rect">
            <a:avLst/>
          </a:prstGeom>
        </p:spPr>
        <p:txBody>
          <a:bodyPr/>
          <a:lstStyle/>
          <a:p>
            <a:pPr algn="r" eaLnBrk="0" hangingPunct="0">
              <a:defRPr/>
            </a:pPr>
            <a:r>
              <a:rPr lang="es-ES" sz="2400" b="1" kern="0" dirty="0">
                <a:solidFill>
                  <a:srgbClr val="005392"/>
                </a:solidFill>
              </a:rPr>
              <a:t>Ley 1454 de 2011 </a:t>
            </a:r>
            <a:r>
              <a:rPr lang="es-ES" sz="2400" b="1" kern="0" dirty="0" smtClean="0">
                <a:solidFill>
                  <a:srgbClr val="005392"/>
                </a:solidFill>
              </a:rPr>
              <a:t>- Marco institucional</a:t>
            </a:r>
            <a:endParaRPr lang="es-CO" sz="2400" b="1" kern="0" dirty="0">
              <a:solidFill>
                <a:srgbClr val="005392"/>
              </a:solidFill>
            </a:endParaRPr>
          </a:p>
        </p:txBody>
      </p:sp>
      <p:sp>
        <p:nvSpPr>
          <p:cNvPr id="40" name="39 Rectángulo"/>
          <p:cNvSpPr/>
          <p:nvPr/>
        </p:nvSpPr>
        <p:spPr>
          <a:xfrm>
            <a:off x="179388" y="765175"/>
            <a:ext cx="8964612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s-CO" sz="2000" b="1" dirty="0">
                <a:solidFill>
                  <a:srgbClr val="0066CC"/>
                </a:solidFill>
                <a:latin typeface="Arial" pitchFamily="34" charset="0"/>
                <a:cs typeface="Arial" pitchFamily="34" charset="0"/>
              </a:rPr>
              <a:t>Comisión de Ordenamiento Territorial -COT </a:t>
            </a:r>
            <a:r>
              <a:rPr lang="es-CO" sz="2000" b="1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(organismo técnico asesor)</a:t>
            </a:r>
          </a:p>
        </p:txBody>
      </p:sp>
      <p:sp>
        <p:nvSpPr>
          <p:cNvPr id="24" name="23 Rectángulo"/>
          <p:cNvSpPr/>
          <p:nvPr/>
        </p:nvSpPr>
        <p:spPr>
          <a:xfrm>
            <a:off x="1115616" y="5157192"/>
            <a:ext cx="7272337" cy="432048"/>
          </a:xfrm>
          <a:prstGeom prst="rect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22" name="21 CuadroTexto"/>
          <p:cNvSpPr txBox="1"/>
          <p:nvPr/>
        </p:nvSpPr>
        <p:spPr>
          <a:xfrm>
            <a:off x="611560" y="5949280"/>
            <a:ext cx="8244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1400" b="1" dirty="0" smtClean="0">
                <a:solidFill>
                  <a:srgbClr val="0070C0"/>
                </a:solidFill>
              </a:rPr>
              <a:t>Para su conformación se observará la composición de la COT </a:t>
            </a:r>
            <a:r>
              <a:rPr lang="es-ES" sz="1400" dirty="0" smtClean="0"/>
              <a:t>garantizando representatividad de sectores</a:t>
            </a:r>
            <a:endParaRPr lang="es-CO" sz="1400" dirty="0"/>
          </a:p>
        </p:txBody>
      </p:sp>
      <p:sp>
        <p:nvSpPr>
          <p:cNvPr id="25" name="Freeform 7"/>
          <p:cNvSpPr>
            <a:spLocks/>
          </p:cNvSpPr>
          <p:nvPr/>
        </p:nvSpPr>
        <p:spPr bwMode="gray">
          <a:xfrm rot="15933734" flipV="1">
            <a:off x="630812" y="5379587"/>
            <a:ext cx="337771" cy="351192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3529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s-ES">
              <a:latin typeface="Trebuchet MS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15 CuadroTexto"/>
          <p:cNvSpPr txBox="1">
            <a:spLocks noChangeArrowheads="1"/>
          </p:cNvSpPr>
          <p:nvPr/>
        </p:nvSpPr>
        <p:spPr bwMode="auto">
          <a:xfrm>
            <a:off x="-36513" y="6597650"/>
            <a:ext cx="30591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O" sz="1200" dirty="0">
                <a:latin typeface="Calibri" pitchFamily="34" charset="0"/>
              </a:rPr>
              <a:t>Decreto 3680 del 4 de octubre de 2011</a:t>
            </a:r>
            <a:endParaRPr lang="es-ES" sz="1200" dirty="0">
              <a:latin typeface="Calibri" pitchFamily="34" charset="0"/>
            </a:endParaRPr>
          </a:p>
        </p:txBody>
      </p:sp>
      <p:sp>
        <p:nvSpPr>
          <p:cNvPr id="38" name="37 Elipse"/>
          <p:cNvSpPr/>
          <p:nvPr/>
        </p:nvSpPr>
        <p:spPr>
          <a:xfrm>
            <a:off x="179512" y="2636912"/>
            <a:ext cx="2520000" cy="187220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39" name="38 CuadroTexto"/>
          <p:cNvSpPr txBox="1"/>
          <p:nvPr/>
        </p:nvSpPr>
        <p:spPr>
          <a:xfrm>
            <a:off x="395536" y="3284984"/>
            <a:ext cx="2160240" cy="4801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22300">
              <a:lnSpc>
                <a:spcPct val="90000"/>
              </a:lnSpc>
              <a:spcAft>
                <a:spcPct val="35000"/>
              </a:spcAft>
              <a:defRPr/>
            </a:pPr>
            <a:r>
              <a:rPr lang="es-ES" sz="2800" b="1" dirty="0" smtClean="0">
                <a:solidFill>
                  <a:schemeClr val="bg1"/>
                </a:solidFill>
                <a:latin typeface="Calibri" pitchFamily="34" charset="0"/>
              </a:rPr>
              <a:t>FUNCIONES</a:t>
            </a:r>
            <a:endParaRPr lang="es-ES" sz="28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2" name="21 Rectángulo redondeado"/>
          <p:cNvSpPr/>
          <p:nvPr/>
        </p:nvSpPr>
        <p:spPr bwMode="auto">
          <a:xfrm>
            <a:off x="2915816" y="2060848"/>
            <a:ext cx="5400600" cy="6481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5">
                  <a:lumMod val="75000"/>
                  <a:shade val="30000"/>
                  <a:satMod val="115000"/>
                  <a:alpha val="54000"/>
                </a:schemeClr>
              </a:gs>
              <a:gs pos="50000">
                <a:schemeClr val="accent5">
                  <a:lumMod val="75000"/>
                  <a:shade val="67500"/>
                  <a:satMod val="115000"/>
                </a:schemeClr>
              </a:gs>
              <a:gs pos="100000">
                <a:schemeClr val="accent5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1534" name="23 Rectángulo"/>
          <p:cNvSpPr>
            <a:spLocks noChangeArrowheads="1"/>
          </p:cNvSpPr>
          <p:nvPr/>
        </p:nvSpPr>
        <p:spPr bwMode="auto">
          <a:xfrm>
            <a:off x="3131840" y="2060848"/>
            <a:ext cx="525658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b="1" u="sng" dirty="0" smtClean="0">
                <a:latin typeface="Calibri" pitchFamily="34" charset="0"/>
              </a:rPr>
              <a:t>Asesorar</a:t>
            </a:r>
            <a:r>
              <a:rPr lang="es-ES" b="1" dirty="0" smtClean="0">
                <a:latin typeface="Calibri" pitchFamily="34" charset="0"/>
              </a:rPr>
              <a:t> al Gobierno departamental o municipal en el proceso de </a:t>
            </a:r>
            <a:r>
              <a:rPr lang="es-ES" b="1" u="sng" dirty="0" smtClean="0">
                <a:latin typeface="Calibri" pitchFamily="34" charset="0"/>
              </a:rPr>
              <a:t>descentralización y Ordenamiento  </a:t>
            </a:r>
            <a:r>
              <a:rPr lang="es-ES" u="sng" dirty="0" smtClean="0">
                <a:latin typeface="Calibri" pitchFamily="34" charset="0"/>
              </a:rPr>
              <a:t> </a:t>
            </a:r>
            <a:endParaRPr lang="es-CO" b="1" u="sng" dirty="0">
              <a:latin typeface="Calibri" pitchFamily="34" charset="0"/>
            </a:endParaRPr>
          </a:p>
        </p:txBody>
      </p:sp>
      <p:sp>
        <p:nvSpPr>
          <p:cNvPr id="26" name="25 Rectángulo redondeado"/>
          <p:cNvSpPr/>
          <p:nvPr/>
        </p:nvSpPr>
        <p:spPr bwMode="auto">
          <a:xfrm>
            <a:off x="3779838" y="4005263"/>
            <a:ext cx="4464570" cy="6477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5">
                  <a:lumMod val="75000"/>
                  <a:shade val="30000"/>
                  <a:satMod val="115000"/>
                  <a:alpha val="54000"/>
                </a:schemeClr>
              </a:gs>
              <a:gs pos="50000">
                <a:schemeClr val="accent5">
                  <a:lumMod val="75000"/>
                  <a:shade val="67500"/>
                  <a:satMod val="115000"/>
                </a:schemeClr>
              </a:gs>
              <a:gs pos="100000">
                <a:schemeClr val="accent5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s-MX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9" name="28 Rectángulo"/>
          <p:cNvSpPr/>
          <p:nvPr/>
        </p:nvSpPr>
        <p:spPr bwMode="auto">
          <a:xfrm>
            <a:off x="3883001" y="4027025"/>
            <a:ext cx="4592463" cy="553742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s-ES" b="1" dirty="0" smtClean="0">
                <a:solidFill>
                  <a:schemeClr val="tx1"/>
                </a:solidFill>
                <a:latin typeface="Calibri" pitchFamily="34" charset="0"/>
              </a:rPr>
              <a:t>Asesorar en la integración de los diferentes </a:t>
            </a:r>
            <a:r>
              <a:rPr lang="es-ES" b="1" u="sng" dirty="0" smtClean="0">
                <a:solidFill>
                  <a:schemeClr val="tx1"/>
                </a:solidFill>
                <a:latin typeface="Calibri" pitchFamily="34" charset="0"/>
              </a:rPr>
              <a:t>esquemas asociativos territoriales </a:t>
            </a:r>
            <a:endParaRPr lang="es-CO" b="1" u="sng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1" name="30 Rectángulo redondeado"/>
          <p:cNvSpPr/>
          <p:nvPr/>
        </p:nvSpPr>
        <p:spPr bwMode="auto">
          <a:xfrm>
            <a:off x="2843808" y="5013176"/>
            <a:ext cx="3888432" cy="65881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5">
                  <a:lumMod val="75000"/>
                  <a:shade val="30000"/>
                  <a:satMod val="115000"/>
                  <a:alpha val="54000"/>
                </a:schemeClr>
              </a:gs>
              <a:gs pos="50000">
                <a:schemeClr val="accent5">
                  <a:lumMod val="75000"/>
                  <a:shade val="67500"/>
                  <a:satMod val="115000"/>
                </a:schemeClr>
              </a:gs>
              <a:gs pos="100000">
                <a:schemeClr val="accent5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s-MX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4" name="33 Rectángulo"/>
          <p:cNvSpPr/>
          <p:nvPr/>
        </p:nvSpPr>
        <p:spPr bwMode="auto">
          <a:xfrm>
            <a:off x="2987824" y="5085184"/>
            <a:ext cx="5029456" cy="422384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ts val="1800"/>
              </a:lnSpc>
              <a:defRPr/>
            </a:pPr>
            <a:r>
              <a:rPr lang="es-CO" b="1" u="sng" dirty="0" smtClean="0">
                <a:solidFill>
                  <a:schemeClr val="tx1"/>
                </a:solidFill>
                <a:latin typeface="Calibri" pitchFamily="34" charset="0"/>
              </a:rPr>
              <a:t>Otras que le defina la COT nacional</a:t>
            </a:r>
            <a:endParaRPr lang="es-CO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5" name="44 Rectángulo redondeado"/>
          <p:cNvSpPr/>
          <p:nvPr/>
        </p:nvSpPr>
        <p:spPr bwMode="auto">
          <a:xfrm>
            <a:off x="3779838" y="2997200"/>
            <a:ext cx="4968626" cy="6477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5">
                  <a:lumMod val="75000"/>
                  <a:shade val="30000"/>
                  <a:satMod val="115000"/>
                  <a:alpha val="54000"/>
                </a:schemeClr>
              </a:gs>
              <a:gs pos="50000">
                <a:schemeClr val="accent5">
                  <a:lumMod val="75000"/>
                  <a:shade val="67500"/>
                  <a:satMod val="115000"/>
                </a:schemeClr>
              </a:gs>
              <a:gs pos="100000">
                <a:schemeClr val="accent5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1518" name="45 Rectángulo"/>
          <p:cNvSpPr>
            <a:spLocks noChangeArrowheads="1"/>
          </p:cNvSpPr>
          <p:nvPr/>
        </p:nvSpPr>
        <p:spPr bwMode="auto">
          <a:xfrm>
            <a:off x="3819431" y="2997200"/>
            <a:ext cx="502945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b="1" dirty="0" smtClean="0">
                <a:latin typeface="Calibri" pitchFamily="34" charset="0"/>
              </a:rPr>
              <a:t>Proponer </a:t>
            </a:r>
            <a:r>
              <a:rPr lang="es-ES" b="1" u="sng" dirty="0" smtClean="0">
                <a:latin typeface="Calibri" pitchFamily="34" charset="0"/>
              </a:rPr>
              <a:t>políticas sectoriales </a:t>
            </a:r>
            <a:r>
              <a:rPr lang="es-ES" b="1" dirty="0" smtClean="0">
                <a:latin typeface="Calibri" pitchFamily="34" charset="0"/>
              </a:rPr>
              <a:t>con injerencia en el ordenamiento territorial</a:t>
            </a:r>
            <a:endParaRPr lang="es-CO" b="1" dirty="0" smtClean="0">
              <a:latin typeface="Calibri" pitchFamily="34" charset="0"/>
            </a:endParaRPr>
          </a:p>
          <a:p>
            <a:endParaRPr lang="es-CO" b="1" u="sng" dirty="0">
              <a:latin typeface="Calibri" pitchFamily="34" charset="0"/>
            </a:endParaRP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323528" y="692697"/>
            <a:ext cx="8676456" cy="738664"/>
          </a:xfrm>
          <a:prstGeom prst="rect">
            <a:avLst/>
          </a:prstGeom>
          <a:solidFill>
            <a:srgbClr val="336699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O" b="1" dirty="0" smtClean="0">
                <a:solidFill>
                  <a:schemeClr val="bg1"/>
                </a:solidFill>
                <a:latin typeface="Trebuchet MS" pitchFamily="34" charset="0"/>
              </a:rPr>
              <a:t>Comisiones departamentales/municipales de Ordenamiento territorial: </a:t>
            </a:r>
            <a:r>
              <a:rPr lang="es-ES" dirty="0" smtClean="0">
                <a:solidFill>
                  <a:schemeClr val="bg1"/>
                </a:solidFill>
                <a:latin typeface="Calibri" pitchFamily="34" charset="0"/>
              </a:rPr>
              <a:t>Su composición  es similar a la COT nacional (LOOT art. 8 y Decreto 3680 arts. 10-15)</a:t>
            </a:r>
            <a:endParaRPr lang="es-CO" sz="24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14" name="13 CuadroTexto"/>
          <p:cNvSpPr txBox="1"/>
          <p:nvPr/>
        </p:nvSpPr>
        <p:spPr>
          <a:xfrm>
            <a:off x="0" y="5877272"/>
            <a:ext cx="8964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>
                <a:latin typeface="Calibri" pitchFamily="34" charset="0"/>
              </a:rPr>
              <a:t>* La </a:t>
            </a:r>
            <a:r>
              <a:rPr lang="es-ES" sz="1600" dirty="0" smtClean="0">
                <a:latin typeface="Calibri" pitchFamily="34" charset="0"/>
              </a:rPr>
              <a:t>Asamblea/Concejo</a:t>
            </a:r>
            <a:r>
              <a:rPr lang="es-ES" dirty="0" smtClean="0">
                <a:latin typeface="Calibri" pitchFamily="34" charset="0"/>
              </a:rPr>
              <a:t> determinarán lo relacionado con la designación y responsabilidades</a:t>
            </a:r>
          </a:p>
          <a:p>
            <a:r>
              <a:rPr lang="es-ES" dirty="0" smtClean="0">
                <a:latin typeface="Calibri" pitchFamily="34" charset="0"/>
              </a:rPr>
              <a:t> de la Secretaría Técnica de las Comisiones.</a:t>
            </a:r>
            <a:endParaRPr lang="es-CO" dirty="0"/>
          </a:p>
        </p:txBody>
      </p:sp>
      <p:cxnSp>
        <p:nvCxnSpPr>
          <p:cNvPr id="15" name="14 Conector recto"/>
          <p:cNvCxnSpPr/>
          <p:nvPr/>
        </p:nvCxnSpPr>
        <p:spPr>
          <a:xfrm>
            <a:off x="4284663" y="500063"/>
            <a:ext cx="485933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40 Rectángulo"/>
          <p:cNvSpPr/>
          <p:nvPr/>
        </p:nvSpPr>
        <p:spPr>
          <a:xfrm>
            <a:off x="0" y="6092825"/>
            <a:ext cx="9144000" cy="765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O">
              <a:latin typeface="Trebuchet MS" pitchFamily="34" charset="0"/>
            </a:endParaRPr>
          </a:p>
        </p:txBody>
      </p:sp>
      <p:sp>
        <p:nvSpPr>
          <p:cNvPr id="56" name="Text Box 6"/>
          <p:cNvSpPr txBox="1">
            <a:spLocks noChangeArrowheads="1"/>
          </p:cNvSpPr>
          <p:nvPr/>
        </p:nvSpPr>
        <p:spPr bwMode="auto">
          <a:xfrm>
            <a:off x="5508104" y="1384677"/>
            <a:ext cx="3312368" cy="1107996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marL="177800" indent="-177800" eaLnBrk="0" hangingPunct="0">
              <a:buFont typeface="Arial" pitchFamily="34" charset="0"/>
              <a:buChar char="•"/>
              <a:defRPr/>
            </a:pPr>
            <a:r>
              <a:rPr lang="es-ES_tradnl" sz="1100" b="1" u="sng" dirty="0">
                <a:solidFill>
                  <a:srgbClr val="C00000"/>
                </a:solidFill>
                <a:latin typeface="Trebuchet MS" pitchFamily="34" charset="0"/>
              </a:rPr>
              <a:t>Dos o más ET</a:t>
            </a:r>
            <a:r>
              <a:rPr lang="es-ES_tradnl" sz="1100" dirty="0">
                <a:solidFill>
                  <a:srgbClr val="000000"/>
                </a:solidFill>
                <a:latin typeface="Trebuchet MS" pitchFamily="34" charset="0"/>
              </a:rPr>
              <a:t>: </a:t>
            </a:r>
            <a:r>
              <a:rPr lang="es-ES_tradnl" sz="1100" dirty="0" err="1">
                <a:solidFill>
                  <a:srgbClr val="000000"/>
                </a:solidFill>
                <a:latin typeface="Trebuchet MS" pitchFamily="34" charset="0"/>
              </a:rPr>
              <a:t>deptos</a:t>
            </a:r>
            <a:r>
              <a:rPr lang="es-ES_tradnl" sz="1100" dirty="0">
                <a:solidFill>
                  <a:srgbClr val="000000"/>
                </a:solidFill>
                <a:latin typeface="Trebuchet MS" pitchFamily="34" charset="0"/>
              </a:rPr>
              <a:t>, distritos especiales, municipios, a. metropolitanas</a:t>
            </a:r>
          </a:p>
          <a:p>
            <a:pPr marL="177800" indent="-177800" eaLnBrk="0" hangingPunct="0">
              <a:buFont typeface="Arial" pitchFamily="34" charset="0"/>
              <a:buChar char="•"/>
              <a:defRPr/>
            </a:pPr>
            <a:r>
              <a:rPr lang="es-ES_tradnl" sz="1100" dirty="0">
                <a:solidFill>
                  <a:srgbClr val="000000"/>
                </a:solidFill>
                <a:latin typeface="Trebuchet MS" pitchFamily="34" charset="0"/>
              </a:rPr>
              <a:t>Mediante </a:t>
            </a:r>
            <a:r>
              <a:rPr lang="es-ES_tradnl" sz="1100" b="1" u="sng" dirty="0">
                <a:solidFill>
                  <a:srgbClr val="C00000"/>
                </a:solidFill>
                <a:latin typeface="Trebuchet MS" pitchFamily="34" charset="0"/>
              </a:rPr>
              <a:t>convenio o contrato</a:t>
            </a:r>
            <a:r>
              <a:rPr lang="es-ES_tradnl" sz="1100" dirty="0">
                <a:solidFill>
                  <a:srgbClr val="000000"/>
                </a:solidFill>
                <a:latin typeface="Trebuchet MS" pitchFamily="34" charset="0"/>
              </a:rPr>
              <a:t>-plan</a:t>
            </a:r>
          </a:p>
          <a:p>
            <a:pPr marL="177800" indent="-177800" eaLnBrk="0" hangingPunct="0">
              <a:buFont typeface="Arial" pitchFamily="34" charset="0"/>
              <a:buChar char="•"/>
              <a:defRPr/>
            </a:pPr>
            <a:r>
              <a:rPr lang="es-ES_tradnl" sz="1100" dirty="0">
                <a:solidFill>
                  <a:srgbClr val="000000"/>
                </a:solidFill>
                <a:latin typeface="Trebuchet MS" pitchFamily="34" charset="0"/>
              </a:rPr>
              <a:t>F</a:t>
            </a:r>
            <a:r>
              <a:rPr lang="es-ES_tradnl" sz="1100" u="sng" dirty="0">
                <a:solidFill>
                  <a:srgbClr val="000000"/>
                </a:solidFill>
                <a:latin typeface="Trebuchet MS" pitchFamily="34" charset="0"/>
              </a:rPr>
              <a:t>inalidad</a:t>
            </a:r>
            <a:r>
              <a:rPr lang="es-ES_tradnl" sz="1100" dirty="0">
                <a:solidFill>
                  <a:srgbClr val="000000"/>
                </a:solidFill>
                <a:latin typeface="Trebuchet MS" pitchFamily="34" charset="0"/>
              </a:rPr>
              <a:t>: prestar  servicios públicos, administrar, ejecutar obras públicas, planificar,...</a:t>
            </a:r>
          </a:p>
        </p:txBody>
      </p:sp>
      <p:sp>
        <p:nvSpPr>
          <p:cNvPr id="58" name="Text Box 6"/>
          <p:cNvSpPr txBox="1">
            <a:spLocks noChangeArrowheads="1"/>
          </p:cNvSpPr>
          <p:nvPr/>
        </p:nvSpPr>
        <p:spPr bwMode="auto">
          <a:xfrm>
            <a:off x="7020272" y="2550963"/>
            <a:ext cx="2123728" cy="246221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marL="177800" indent="-177800" eaLnBrk="0" hangingPunct="0">
              <a:buFont typeface="Arial" pitchFamily="34" charset="0"/>
              <a:buChar char="•"/>
              <a:defRPr/>
            </a:pPr>
            <a:r>
              <a:rPr lang="es-ES" sz="1100" dirty="0">
                <a:solidFill>
                  <a:srgbClr val="000000"/>
                </a:solidFill>
                <a:latin typeface="Trebuchet MS" pitchFamily="34" charset="0"/>
              </a:rPr>
              <a:t>Dos o más </a:t>
            </a:r>
            <a:r>
              <a:rPr lang="es-ES" sz="1100" b="1" u="sng" dirty="0">
                <a:solidFill>
                  <a:srgbClr val="C00000"/>
                </a:solidFill>
                <a:latin typeface="Trebuchet MS" pitchFamily="34" charset="0"/>
              </a:rPr>
              <a:t>municipios contiguos </a:t>
            </a:r>
            <a:r>
              <a:rPr lang="es-ES" sz="1100" dirty="0">
                <a:solidFill>
                  <a:srgbClr val="000000"/>
                </a:solidFill>
                <a:latin typeface="Trebuchet MS" pitchFamily="34" charset="0"/>
              </a:rPr>
              <a:t>de un mismo departamento</a:t>
            </a:r>
          </a:p>
          <a:p>
            <a:pPr marL="177800" indent="-177800" eaLnBrk="0" hangingPunct="0">
              <a:buFont typeface="Arial" pitchFamily="34" charset="0"/>
              <a:buChar char="•"/>
              <a:defRPr/>
            </a:pPr>
            <a:r>
              <a:rPr lang="es-ES" sz="1100" dirty="0">
                <a:solidFill>
                  <a:srgbClr val="000000"/>
                </a:solidFill>
                <a:latin typeface="Trebuchet MS" pitchFamily="34" charset="0"/>
              </a:rPr>
              <a:t>Creadas por </a:t>
            </a:r>
            <a:r>
              <a:rPr lang="es-ES" sz="1100" u="sng" dirty="0">
                <a:solidFill>
                  <a:srgbClr val="000000"/>
                </a:solidFill>
                <a:latin typeface="Trebuchet MS" pitchFamily="34" charset="0"/>
              </a:rPr>
              <a:t>ordenanza</a:t>
            </a:r>
            <a:r>
              <a:rPr lang="es-ES" sz="1100" dirty="0">
                <a:solidFill>
                  <a:srgbClr val="000000"/>
                </a:solidFill>
                <a:latin typeface="Trebuchet MS" pitchFamily="34" charset="0"/>
              </a:rPr>
              <a:t>  previa autorización de </a:t>
            </a:r>
            <a:r>
              <a:rPr lang="es-ES" sz="1100" u="sng" dirty="0">
                <a:solidFill>
                  <a:srgbClr val="000000"/>
                </a:solidFill>
                <a:latin typeface="Trebuchet MS" pitchFamily="34" charset="0"/>
              </a:rPr>
              <a:t>Concejos</a:t>
            </a:r>
            <a:endParaRPr lang="es-ES" sz="1100" dirty="0">
              <a:solidFill>
                <a:srgbClr val="000000"/>
              </a:solidFill>
              <a:latin typeface="Trebuchet MS" pitchFamily="34" charset="0"/>
            </a:endParaRPr>
          </a:p>
          <a:p>
            <a:pPr marL="177800" indent="-177800" eaLnBrk="0" hangingPunct="0">
              <a:buFont typeface="Arial" pitchFamily="34" charset="0"/>
              <a:buChar char="•"/>
              <a:defRPr/>
            </a:pPr>
            <a:r>
              <a:rPr lang="es-ES" sz="1100" dirty="0">
                <a:solidFill>
                  <a:srgbClr val="000000"/>
                </a:solidFill>
                <a:latin typeface="Trebuchet MS" pitchFamily="34" charset="0"/>
              </a:rPr>
              <a:t>Su financiación no genera cargos al PGN, SGP, SGR</a:t>
            </a:r>
          </a:p>
          <a:p>
            <a:pPr marL="177800" indent="-177800" eaLnBrk="0" hangingPunct="0">
              <a:buFont typeface="Arial" pitchFamily="34" charset="0"/>
              <a:buChar char="•"/>
              <a:defRPr/>
            </a:pPr>
            <a:r>
              <a:rPr lang="es-ES" sz="1100" u="sng" dirty="0">
                <a:solidFill>
                  <a:srgbClr val="000000"/>
                </a:solidFill>
                <a:latin typeface="Trebuchet MS" pitchFamily="34" charset="0"/>
              </a:rPr>
              <a:t>Propósitos</a:t>
            </a:r>
            <a:r>
              <a:rPr lang="es-ES" sz="1100" dirty="0">
                <a:solidFill>
                  <a:srgbClr val="000000"/>
                </a:solidFill>
                <a:latin typeface="Trebuchet MS" pitchFamily="34" charset="0"/>
              </a:rPr>
              <a:t>: organizar prestación de servicios públicos, ejecutar obras regionales y proyectos de desarrollo integral, gestión ambiental</a:t>
            </a:r>
            <a:endParaRPr lang="es-ES_tradnl" sz="1100" dirty="0">
              <a:solidFill>
                <a:srgbClr val="000000"/>
              </a:solidFill>
              <a:latin typeface="Trebuchet MS" pitchFamily="34" charset="0"/>
            </a:endParaRPr>
          </a:p>
        </p:txBody>
      </p:sp>
      <p:sp>
        <p:nvSpPr>
          <p:cNvPr id="59" name="Freeform 7"/>
          <p:cNvSpPr>
            <a:spLocks/>
          </p:cNvSpPr>
          <p:nvPr/>
        </p:nvSpPr>
        <p:spPr bwMode="gray">
          <a:xfrm rot="2502086">
            <a:off x="1766888" y="3605213"/>
            <a:ext cx="398462" cy="376237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3529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s-ES">
              <a:latin typeface="Trebuchet MS" pitchFamily="34" charset="0"/>
            </a:endParaRPr>
          </a:p>
        </p:txBody>
      </p:sp>
      <p:sp>
        <p:nvSpPr>
          <p:cNvPr id="60" name="Freeform 7"/>
          <p:cNvSpPr>
            <a:spLocks/>
          </p:cNvSpPr>
          <p:nvPr/>
        </p:nvSpPr>
        <p:spPr bwMode="gray">
          <a:xfrm rot="11205238">
            <a:off x="5024438" y="1766888"/>
            <a:ext cx="400050" cy="376237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3529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s-ES">
              <a:latin typeface="Trebuchet MS" pitchFamily="34" charset="0"/>
            </a:endParaRPr>
          </a:p>
        </p:txBody>
      </p:sp>
      <p:sp>
        <p:nvSpPr>
          <p:cNvPr id="63" name="Freeform 7"/>
          <p:cNvSpPr>
            <a:spLocks/>
          </p:cNvSpPr>
          <p:nvPr/>
        </p:nvSpPr>
        <p:spPr bwMode="gray">
          <a:xfrm rot="11905850">
            <a:off x="5437188" y="4995863"/>
            <a:ext cx="436562" cy="53657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3529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s-ES">
              <a:latin typeface="Trebuchet MS" pitchFamily="34" charset="0"/>
            </a:endParaRPr>
          </a:p>
        </p:txBody>
      </p:sp>
      <p:sp>
        <p:nvSpPr>
          <p:cNvPr id="64" name="Freeform 7"/>
          <p:cNvSpPr>
            <a:spLocks/>
          </p:cNvSpPr>
          <p:nvPr/>
        </p:nvSpPr>
        <p:spPr bwMode="gray">
          <a:xfrm rot="11205238">
            <a:off x="6753225" y="3063875"/>
            <a:ext cx="196850" cy="3778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3529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s-ES">
              <a:latin typeface="Trebuchet MS" pitchFamily="34" charset="0"/>
            </a:endParaRPr>
          </a:p>
        </p:txBody>
      </p:sp>
      <p:sp>
        <p:nvSpPr>
          <p:cNvPr id="65" name="Text Box 6"/>
          <p:cNvSpPr txBox="1">
            <a:spLocks noChangeArrowheads="1"/>
          </p:cNvSpPr>
          <p:nvPr/>
        </p:nvSpPr>
        <p:spPr bwMode="auto">
          <a:xfrm>
            <a:off x="6012160" y="4941168"/>
            <a:ext cx="2339752" cy="144655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marL="82550" indent="-82550" eaLnBrk="0" hangingPunct="0">
              <a:buFont typeface="Arial" pitchFamily="34" charset="0"/>
              <a:buChar char="•"/>
              <a:defRPr/>
            </a:pPr>
            <a:r>
              <a:rPr lang="es-ES" sz="1100" dirty="0">
                <a:solidFill>
                  <a:srgbClr val="000000"/>
                </a:solidFill>
                <a:latin typeface="Trebuchet MS" pitchFamily="34" charset="0"/>
              </a:rPr>
              <a:t>Formadas por </a:t>
            </a:r>
            <a:r>
              <a:rPr lang="es-ES" sz="1100" b="1" u="sng" dirty="0">
                <a:solidFill>
                  <a:srgbClr val="C00000"/>
                </a:solidFill>
                <a:latin typeface="Trebuchet MS" pitchFamily="34" charset="0"/>
              </a:rPr>
              <a:t>asociaciones de ET</a:t>
            </a:r>
          </a:p>
          <a:p>
            <a:pPr marL="82550" indent="-82550" eaLnBrk="0" hangingPunct="0">
              <a:buFont typeface="Arial" pitchFamily="34" charset="0"/>
              <a:buChar char="•"/>
              <a:defRPr/>
            </a:pPr>
            <a:r>
              <a:rPr lang="es-ES" sz="1100" dirty="0">
                <a:solidFill>
                  <a:srgbClr val="000000"/>
                </a:solidFill>
                <a:latin typeface="Trebuchet MS" pitchFamily="34" charset="0"/>
              </a:rPr>
              <a:t>Actuar como </a:t>
            </a:r>
            <a:r>
              <a:rPr lang="es-ES" sz="1100" b="1" u="sng" dirty="0">
                <a:solidFill>
                  <a:srgbClr val="C00000"/>
                </a:solidFill>
                <a:latin typeface="Trebuchet MS" pitchFamily="34" charset="0"/>
              </a:rPr>
              <a:t>bancos de proyectos</a:t>
            </a:r>
            <a:r>
              <a:rPr lang="es-ES" sz="1100" dirty="0">
                <a:solidFill>
                  <a:srgbClr val="000000"/>
                </a:solidFill>
                <a:latin typeface="Trebuchet MS" pitchFamily="34" charset="0"/>
              </a:rPr>
              <a:t> de inversión de impacto regional</a:t>
            </a:r>
          </a:p>
          <a:p>
            <a:pPr marL="82550" indent="-82550" eaLnBrk="0" hangingPunct="0">
              <a:buFont typeface="Arial" pitchFamily="34" charset="0"/>
              <a:buChar char="•"/>
              <a:defRPr/>
            </a:pPr>
            <a:r>
              <a:rPr lang="es-ES" sz="1100" dirty="0">
                <a:solidFill>
                  <a:srgbClr val="000000"/>
                </a:solidFill>
                <a:latin typeface="Trebuchet MS" pitchFamily="34" charset="0"/>
              </a:rPr>
              <a:t>Planearán y ejecutarán los recursos del </a:t>
            </a:r>
            <a:r>
              <a:rPr lang="es-ES" sz="1100" b="1" u="sng" dirty="0">
                <a:solidFill>
                  <a:srgbClr val="C00000"/>
                </a:solidFill>
                <a:latin typeface="Trebuchet MS" pitchFamily="34" charset="0"/>
              </a:rPr>
              <a:t>Fondo de Desarrollo Regional</a:t>
            </a:r>
            <a:endParaRPr lang="es-ES_tradnl" sz="1100" b="1" u="sng" dirty="0">
              <a:solidFill>
                <a:srgbClr val="C00000"/>
              </a:solidFill>
              <a:latin typeface="Trebuchet MS" pitchFamily="34" charset="0"/>
            </a:endParaRPr>
          </a:p>
        </p:txBody>
      </p:sp>
      <p:sp>
        <p:nvSpPr>
          <p:cNvPr id="66" name="Text Box 6"/>
          <p:cNvSpPr txBox="1">
            <a:spLocks noChangeArrowheads="1"/>
          </p:cNvSpPr>
          <p:nvPr/>
        </p:nvSpPr>
        <p:spPr bwMode="auto">
          <a:xfrm>
            <a:off x="0" y="1287408"/>
            <a:ext cx="2952328" cy="1785104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marL="82550" indent="-82550" algn="just" eaLnBrk="0" hangingPunct="0">
              <a:buFont typeface="Arial" pitchFamily="34" charset="0"/>
              <a:buChar char="•"/>
              <a:defRPr/>
            </a:pPr>
            <a:r>
              <a:rPr lang="es-ES" sz="1100" dirty="0">
                <a:solidFill>
                  <a:srgbClr val="000000"/>
                </a:solidFill>
                <a:latin typeface="Trebuchet MS" pitchFamily="34" charset="0"/>
              </a:rPr>
              <a:t>Para promover el </a:t>
            </a:r>
            <a:r>
              <a:rPr lang="es-ES" sz="1100" b="1" u="sng" dirty="0">
                <a:solidFill>
                  <a:srgbClr val="C00000"/>
                </a:solidFill>
                <a:latin typeface="Trebuchet MS" pitchFamily="34" charset="0"/>
              </a:rPr>
              <a:t>desarrollo regional, la inversión y la competitividad</a:t>
            </a:r>
          </a:p>
          <a:p>
            <a:pPr marL="82550" indent="-82550" algn="just" eaLnBrk="0" hangingPunct="0">
              <a:buFont typeface="Arial" pitchFamily="34" charset="0"/>
              <a:buChar char="•"/>
              <a:defRPr/>
            </a:pPr>
            <a:r>
              <a:rPr lang="es-ES" sz="1100" dirty="0">
                <a:solidFill>
                  <a:srgbClr val="000000"/>
                </a:solidFill>
                <a:latin typeface="Trebuchet MS" pitchFamily="34" charset="0"/>
              </a:rPr>
              <a:t>Contarán con un </a:t>
            </a:r>
            <a:r>
              <a:rPr lang="es-ES" sz="1100" b="1" u="sng" dirty="0">
                <a:solidFill>
                  <a:srgbClr val="C00000"/>
                </a:solidFill>
                <a:latin typeface="Trebuchet MS" pitchFamily="34" charset="0"/>
              </a:rPr>
              <a:t>Consejo Regional Administrativo y de Planificación</a:t>
            </a:r>
            <a:endParaRPr lang="es-ES" sz="1100" b="1" dirty="0">
              <a:solidFill>
                <a:srgbClr val="C00000"/>
              </a:solidFill>
              <a:latin typeface="Trebuchet MS" pitchFamily="34" charset="0"/>
            </a:endParaRPr>
          </a:p>
          <a:p>
            <a:pPr marL="82550" indent="-82550" eaLnBrk="0" hangingPunct="0">
              <a:buFont typeface="Arial" pitchFamily="34" charset="0"/>
              <a:buChar char="•"/>
              <a:defRPr/>
            </a:pPr>
            <a:r>
              <a:rPr lang="es-ES" sz="1100" dirty="0">
                <a:solidFill>
                  <a:srgbClr val="000000"/>
                </a:solidFill>
                <a:latin typeface="Trebuchet MS" pitchFamily="34" charset="0"/>
              </a:rPr>
              <a:t>Se financiarán con </a:t>
            </a:r>
            <a:r>
              <a:rPr lang="es-ES" sz="1100" b="1" u="sng" dirty="0">
                <a:solidFill>
                  <a:srgbClr val="C00000"/>
                </a:solidFill>
                <a:latin typeface="Trebuchet MS" pitchFamily="34" charset="0"/>
              </a:rPr>
              <a:t>aportes de las ET e incentivos del Gobierno Nacional </a:t>
            </a:r>
            <a:r>
              <a:rPr lang="es-ES" sz="1100" dirty="0">
                <a:solidFill>
                  <a:srgbClr val="000000"/>
                </a:solidFill>
                <a:latin typeface="Trebuchet MS" pitchFamily="34" charset="0"/>
              </a:rPr>
              <a:t>según indicadores de sostenibilidad fiscal</a:t>
            </a:r>
          </a:p>
          <a:p>
            <a:pPr marL="82550" indent="-82550" algn="just" eaLnBrk="0" hangingPunct="0">
              <a:buFont typeface="Arial" pitchFamily="34" charset="0"/>
              <a:buChar char="•"/>
              <a:defRPr/>
            </a:pPr>
            <a:r>
              <a:rPr lang="es-ES" sz="1100" dirty="0">
                <a:solidFill>
                  <a:srgbClr val="000000"/>
                </a:solidFill>
                <a:latin typeface="Trebuchet MS" pitchFamily="34" charset="0"/>
              </a:rPr>
              <a:t>Se crea </a:t>
            </a:r>
            <a:r>
              <a:rPr lang="es-ES" sz="1100" b="1" u="sng" dirty="0">
                <a:solidFill>
                  <a:srgbClr val="C00000"/>
                </a:solidFill>
                <a:latin typeface="Trebuchet MS" pitchFamily="34" charset="0"/>
              </a:rPr>
              <a:t>previo concepto de la COT</a:t>
            </a:r>
          </a:p>
          <a:p>
            <a:pPr marL="82550" indent="-82550" algn="just" eaLnBrk="0" hangingPunct="0">
              <a:buFont typeface="Arial" pitchFamily="34" charset="0"/>
              <a:buChar char="•"/>
              <a:defRPr/>
            </a:pPr>
            <a:r>
              <a:rPr lang="es-ES" sz="1100" dirty="0">
                <a:solidFill>
                  <a:srgbClr val="000000"/>
                </a:solidFill>
                <a:latin typeface="Trebuchet MS" pitchFamily="34" charset="0"/>
              </a:rPr>
              <a:t>Debe ser </a:t>
            </a:r>
            <a:r>
              <a:rPr lang="es-ES" sz="1100" b="1" u="sng" dirty="0">
                <a:solidFill>
                  <a:srgbClr val="C00000"/>
                </a:solidFill>
                <a:latin typeface="Trebuchet MS" pitchFamily="34" charset="0"/>
              </a:rPr>
              <a:t>contiguo</a:t>
            </a:r>
          </a:p>
          <a:p>
            <a:pPr marL="82550" indent="-82550" eaLnBrk="0" hangingPunct="0">
              <a:buFont typeface="Arial" pitchFamily="34" charset="0"/>
              <a:buChar char="•"/>
              <a:defRPr/>
            </a:pPr>
            <a:endParaRPr lang="es-ES_tradnl" sz="1100" dirty="0">
              <a:solidFill>
                <a:srgbClr val="000000"/>
              </a:solidFill>
              <a:latin typeface="Trebuchet MS" pitchFamily="34" charset="0"/>
            </a:endParaRPr>
          </a:p>
        </p:txBody>
      </p:sp>
      <p:sp>
        <p:nvSpPr>
          <p:cNvPr id="68" name="Text Box 6"/>
          <p:cNvSpPr txBox="1">
            <a:spLocks noChangeArrowheads="1"/>
          </p:cNvSpPr>
          <p:nvPr/>
        </p:nvSpPr>
        <p:spPr bwMode="auto">
          <a:xfrm>
            <a:off x="0" y="6597352"/>
            <a:ext cx="6372200" cy="230832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marL="82550" indent="-82550" eaLnBrk="0" hangingPunct="0">
              <a:defRPr/>
            </a:pPr>
            <a:r>
              <a:rPr lang="es-ES" sz="900" dirty="0">
                <a:solidFill>
                  <a:srgbClr val="000000"/>
                </a:solidFill>
                <a:latin typeface="Trebuchet MS" pitchFamily="34" charset="0"/>
              </a:rPr>
              <a:t>** RAP.  </a:t>
            </a:r>
            <a:r>
              <a:rPr lang="es-ES" sz="900" b="1" dirty="0">
                <a:solidFill>
                  <a:srgbClr val="000000"/>
                </a:solidFill>
                <a:latin typeface="Trebuchet MS" pitchFamily="34" charset="0"/>
              </a:rPr>
              <a:t>Podrá transformarse en RET según ley que expida el Congreso</a:t>
            </a:r>
          </a:p>
        </p:txBody>
      </p:sp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3059113" y="1268413"/>
            <a:ext cx="2012950" cy="1277937"/>
            <a:chOff x="1859612" y="-777555"/>
            <a:chExt cx="2117941" cy="1944099"/>
          </a:xfrm>
        </p:grpSpPr>
        <p:sp>
          <p:nvSpPr>
            <p:cNvPr id="16" name="15 Elipse"/>
            <p:cNvSpPr/>
            <p:nvPr/>
          </p:nvSpPr>
          <p:spPr>
            <a:xfrm>
              <a:off x="1859612" y="-777555"/>
              <a:ext cx="2117941" cy="1944099"/>
            </a:xfrm>
            <a:prstGeom prst="ellipse">
              <a:avLst/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</a:gra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Elipse 4"/>
            <p:cNvSpPr/>
            <p:nvPr/>
          </p:nvSpPr>
          <p:spPr>
            <a:xfrm>
              <a:off x="2161936" y="-557788"/>
              <a:ext cx="1498260" cy="137415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ES" sz="1200" b="1" dirty="0">
                  <a:solidFill>
                    <a:schemeClr val="tx1"/>
                  </a:solidFill>
                  <a:latin typeface="Trebuchet MS" pitchFamily="34" charset="0"/>
                </a:rPr>
                <a:t>Asociaciones de ET: </a:t>
              </a:r>
              <a:r>
                <a:rPr lang="es-ES" sz="1200" b="1" dirty="0" err="1">
                  <a:solidFill>
                    <a:schemeClr val="tx1"/>
                  </a:solidFill>
                  <a:latin typeface="Trebuchet MS" pitchFamily="34" charset="0"/>
                </a:rPr>
                <a:t>Mpios</a:t>
              </a:r>
              <a:r>
                <a:rPr lang="es-ES" sz="1200" b="1" dirty="0">
                  <a:solidFill>
                    <a:schemeClr val="tx1"/>
                  </a:solidFill>
                  <a:latin typeface="Trebuchet MS" pitchFamily="34" charset="0"/>
                </a:rPr>
                <a:t>, </a:t>
              </a:r>
              <a:r>
                <a:rPr lang="es-ES" sz="1200" b="1" dirty="0" err="1">
                  <a:solidFill>
                    <a:schemeClr val="tx1"/>
                  </a:solidFill>
                  <a:latin typeface="Trebuchet MS" pitchFamily="34" charset="0"/>
                </a:rPr>
                <a:t>Dptos</a:t>
              </a:r>
              <a:r>
                <a:rPr lang="es-ES" sz="1200" b="1" dirty="0">
                  <a:solidFill>
                    <a:schemeClr val="tx1"/>
                  </a:solidFill>
                  <a:latin typeface="Trebuchet MS" pitchFamily="34" charset="0"/>
                </a:rPr>
                <a:t>, Distritos, Áreas Metropolitanas*</a:t>
              </a:r>
            </a:p>
          </p:txBody>
        </p:sp>
      </p:grpSp>
      <p:grpSp>
        <p:nvGrpSpPr>
          <p:cNvPr id="3" name="18 Grupo"/>
          <p:cNvGrpSpPr>
            <a:grpSpLocks/>
          </p:cNvGrpSpPr>
          <p:nvPr/>
        </p:nvGrpSpPr>
        <p:grpSpPr bwMode="auto">
          <a:xfrm>
            <a:off x="5148263" y="3270250"/>
            <a:ext cx="1836737" cy="1081088"/>
            <a:chOff x="3609076" y="1339268"/>
            <a:chExt cx="2008812" cy="1761711"/>
          </a:xfrm>
        </p:grpSpPr>
        <p:sp>
          <p:nvSpPr>
            <p:cNvPr id="20" name="19 Elipse"/>
            <p:cNvSpPr/>
            <p:nvPr/>
          </p:nvSpPr>
          <p:spPr>
            <a:xfrm>
              <a:off x="3609076" y="1339268"/>
              <a:ext cx="2008812" cy="1761711"/>
            </a:xfrm>
            <a:prstGeom prst="ellipse">
              <a:avLst/>
            </a:prstGeom>
            <a:gradFill rotWithShape="0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Elipse 4"/>
            <p:cNvSpPr/>
            <p:nvPr/>
          </p:nvSpPr>
          <p:spPr>
            <a:xfrm>
              <a:off x="3902498" y="1597963"/>
              <a:ext cx="1421969" cy="124432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ES" sz="1200" b="1" dirty="0">
                  <a:solidFill>
                    <a:schemeClr val="tx1"/>
                  </a:solidFill>
                  <a:latin typeface="Trebuchet MS" pitchFamily="34" charset="0"/>
                </a:rPr>
                <a:t>Provincias administrativas y de planificación</a:t>
              </a:r>
            </a:p>
          </p:txBody>
        </p:sp>
      </p:grpSp>
      <p:grpSp>
        <p:nvGrpSpPr>
          <p:cNvPr id="4" name="21 Grupo"/>
          <p:cNvGrpSpPr>
            <a:grpSpLocks/>
          </p:cNvGrpSpPr>
          <p:nvPr/>
        </p:nvGrpSpPr>
        <p:grpSpPr bwMode="auto">
          <a:xfrm>
            <a:off x="3419475" y="4941888"/>
            <a:ext cx="1806575" cy="1150937"/>
            <a:chOff x="2218404" y="2787568"/>
            <a:chExt cx="1806690" cy="1848576"/>
          </a:xfrm>
        </p:grpSpPr>
        <p:sp>
          <p:nvSpPr>
            <p:cNvPr id="23" name="22 Elipse"/>
            <p:cNvSpPr/>
            <p:nvPr/>
          </p:nvSpPr>
          <p:spPr>
            <a:xfrm>
              <a:off x="2218404" y="2787568"/>
              <a:ext cx="1806690" cy="1848576"/>
            </a:xfrm>
            <a:prstGeom prst="ellipse">
              <a:avLst/>
            </a:prstGeom>
            <a:gradFill rotWithShape="0">
              <a:gsLst>
                <a:gs pos="0">
                  <a:srgbClr val="E6DCAC"/>
                </a:gs>
                <a:gs pos="12000">
                  <a:srgbClr val="E6D78A"/>
                </a:gs>
                <a:gs pos="30000">
                  <a:srgbClr val="C7AC4C"/>
                </a:gs>
                <a:gs pos="45000">
                  <a:srgbClr val="E6D78A"/>
                </a:gs>
                <a:gs pos="77000">
                  <a:srgbClr val="C7AC4C"/>
                </a:gs>
                <a:gs pos="100000">
                  <a:srgbClr val="E6DCAC"/>
                </a:gs>
              </a:gsLst>
              <a:lin ang="5400000" scaled="0"/>
            </a:gra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Elipse 4"/>
            <p:cNvSpPr/>
            <p:nvPr/>
          </p:nvSpPr>
          <p:spPr>
            <a:xfrm>
              <a:off x="2483534" y="3057843"/>
              <a:ext cx="1276431" cy="13080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7780" tIns="17780" rIns="17780" bIns="17780" spcCol="1270" anchor="ctr"/>
            <a:lstStyle/>
            <a:p>
              <a:pPr algn="ctr" defTabSz="6223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ES" sz="1200" b="1" dirty="0">
                  <a:solidFill>
                    <a:schemeClr val="tx1"/>
                  </a:solidFill>
                  <a:latin typeface="Trebuchet MS" pitchFamily="34" charset="0"/>
                </a:rPr>
                <a:t>Regiones de Planeación y de Gestión -RPG</a:t>
              </a:r>
            </a:p>
          </p:txBody>
        </p:sp>
      </p:grpSp>
      <p:grpSp>
        <p:nvGrpSpPr>
          <p:cNvPr id="5" name="24 Grupo"/>
          <p:cNvGrpSpPr>
            <a:grpSpLocks/>
          </p:cNvGrpSpPr>
          <p:nvPr/>
        </p:nvGrpSpPr>
        <p:grpSpPr bwMode="auto">
          <a:xfrm>
            <a:off x="250825" y="2871788"/>
            <a:ext cx="1966913" cy="863600"/>
            <a:chOff x="358775" y="864097"/>
            <a:chExt cx="1966420" cy="1703942"/>
          </a:xfrm>
        </p:grpSpPr>
        <p:sp>
          <p:nvSpPr>
            <p:cNvPr id="26" name="25 Elipse"/>
            <p:cNvSpPr/>
            <p:nvPr/>
          </p:nvSpPr>
          <p:spPr>
            <a:xfrm>
              <a:off x="358775" y="864097"/>
              <a:ext cx="1966420" cy="1703942"/>
            </a:xfrm>
            <a:prstGeom prst="ellipse">
              <a:avLst/>
            </a:prstGeom>
            <a:gradFill rotWithShape="0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5400000" scaled="0"/>
            </a:gra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Elipse 4"/>
            <p:cNvSpPr/>
            <p:nvPr/>
          </p:nvSpPr>
          <p:spPr>
            <a:xfrm>
              <a:off x="719048" y="1080221"/>
              <a:ext cx="1390301" cy="13124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7780" tIns="17780" rIns="17780" bIns="17780" spcCol="1270" anchor="ctr"/>
            <a:lstStyle/>
            <a:p>
              <a:pPr algn="ctr" defTabSz="6223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ES" sz="1200" b="1" dirty="0">
                  <a:solidFill>
                    <a:schemeClr val="tx1"/>
                  </a:solidFill>
                  <a:latin typeface="Trebuchet MS" pitchFamily="34" charset="0"/>
                </a:rPr>
                <a:t>Regiones Administrativas y de Planificación **</a:t>
              </a:r>
            </a:p>
          </p:txBody>
        </p:sp>
      </p:grpSp>
      <p:sp>
        <p:nvSpPr>
          <p:cNvPr id="25" name="24 Elipse"/>
          <p:cNvSpPr/>
          <p:nvPr/>
        </p:nvSpPr>
        <p:spPr>
          <a:xfrm>
            <a:off x="3347864" y="2996952"/>
            <a:ext cx="1500198" cy="115212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Esquemas asociativos</a:t>
            </a:r>
            <a:endParaRPr lang="en-US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sp>
        <p:nvSpPr>
          <p:cNvPr id="28" name="27 Flecha arriba"/>
          <p:cNvSpPr/>
          <p:nvPr/>
        </p:nvSpPr>
        <p:spPr>
          <a:xfrm>
            <a:off x="3995738" y="2636838"/>
            <a:ext cx="285750" cy="21431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Trebuchet MS" pitchFamily="34" charset="0"/>
            </a:endParaRPr>
          </a:p>
        </p:txBody>
      </p:sp>
      <p:sp>
        <p:nvSpPr>
          <p:cNvPr id="29" name="28 Flecha arriba"/>
          <p:cNvSpPr/>
          <p:nvPr/>
        </p:nvSpPr>
        <p:spPr>
          <a:xfrm flipV="1">
            <a:off x="3995738" y="4292600"/>
            <a:ext cx="285750" cy="27622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Trebuchet MS" pitchFamily="34" charset="0"/>
            </a:endParaRPr>
          </a:p>
        </p:txBody>
      </p:sp>
      <p:sp>
        <p:nvSpPr>
          <p:cNvPr id="31" name="30 Flecha izquierda"/>
          <p:cNvSpPr/>
          <p:nvPr/>
        </p:nvSpPr>
        <p:spPr>
          <a:xfrm>
            <a:off x="2987675" y="3592513"/>
            <a:ext cx="214313" cy="28575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Trebuchet MS" pitchFamily="34" charset="0"/>
            </a:endParaRPr>
          </a:p>
        </p:txBody>
      </p:sp>
      <p:sp>
        <p:nvSpPr>
          <p:cNvPr id="32" name="31 Flecha derecha"/>
          <p:cNvSpPr/>
          <p:nvPr/>
        </p:nvSpPr>
        <p:spPr>
          <a:xfrm>
            <a:off x="4932363" y="3703638"/>
            <a:ext cx="214312" cy="2857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Trebuchet MS" pitchFamily="34" charset="0"/>
            </a:endParaRPr>
          </a:p>
        </p:txBody>
      </p:sp>
      <p:sp>
        <p:nvSpPr>
          <p:cNvPr id="33" name="Text Box 6"/>
          <p:cNvSpPr txBox="1">
            <a:spLocks noChangeArrowheads="1"/>
          </p:cNvSpPr>
          <p:nvPr/>
        </p:nvSpPr>
        <p:spPr bwMode="auto">
          <a:xfrm>
            <a:off x="0" y="6381328"/>
            <a:ext cx="8964488" cy="26161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marL="82550" indent="-82550" algn="just" eaLnBrk="0" hangingPunct="0">
              <a:defRPr/>
            </a:pPr>
            <a:r>
              <a:rPr lang="es-ES" sz="1100" b="1" dirty="0">
                <a:solidFill>
                  <a:srgbClr val="000000"/>
                </a:solidFill>
                <a:latin typeface="Trebuchet MS" pitchFamily="34" charset="0"/>
              </a:rPr>
              <a:t>* </a:t>
            </a:r>
            <a:r>
              <a:rPr lang="es-ES" sz="900" b="1" dirty="0">
                <a:solidFill>
                  <a:srgbClr val="000000"/>
                </a:solidFill>
                <a:latin typeface="Trebuchet MS" pitchFamily="34" charset="0"/>
              </a:rPr>
              <a:t>También existe la opción de conformar alianzas estratégicas de orden económico entre ET y con países vecinos y fronterizos</a:t>
            </a:r>
          </a:p>
        </p:txBody>
      </p:sp>
      <p:grpSp>
        <p:nvGrpSpPr>
          <p:cNvPr id="6" name="18 Grupo"/>
          <p:cNvGrpSpPr>
            <a:grpSpLocks/>
          </p:cNvGrpSpPr>
          <p:nvPr/>
        </p:nvGrpSpPr>
        <p:grpSpPr bwMode="auto">
          <a:xfrm>
            <a:off x="214313" y="4076700"/>
            <a:ext cx="1909762" cy="865188"/>
            <a:chOff x="3230258" y="1546528"/>
            <a:chExt cx="2008812" cy="1761711"/>
          </a:xfrm>
        </p:grpSpPr>
        <p:sp>
          <p:nvSpPr>
            <p:cNvPr id="35" name="34 Elipse"/>
            <p:cNvSpPr/>
            <p:nvPr/>
          </p:nvSpPr>
          <p:spPr>
            <a:xfrm>
              <a:off x="3230258" y="1546528"/>
              <a:ext cx="2008812" cy="1761711"/>
            </a:xfrm>
            <a:prstGeom prst="ellipse">
              <a:avLst/>
            </a:prstGeom>
            <a:gradFill rotWithShape="0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6" name="Elipse 4"/>
            <p:cNvSpPr/>
            <p:nvPr/>
          </p:nvSpPr>
          <p:spPr>
            <a:xfrm>
              <a:off x="3532498" y="1753408"/>
              <a:ext cx="1421031" cy="12445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ES" sz="1200" b="1" dirty="0">
                  <a:solidFill>
                    <a:schemeClr val="tx1"/>
                  </a:solidFill>
                  <a:latin typeface="Trebuchet MS" pitchFamily="34" charset="0"/>
                </a:rPr>
                <a:t>Región Administrativa y de Planificación RAPE</a:t>
              </a:r>
            </a:p>
          </p:txBody>
        </p:sp>
      </p:grpSp>
      <p:sp>
        <p:nvSpPr>
          <p:cNvPr id="40" name="Freeform 7"/>
          <p:cNvSpPr>
            <a:spLocks/>
          </p:cNvSpPr>
          <p:nvPr/>
        </p:nvSpPr>
        <p:spPr bwMode="gray">
          <a:xfrm rot="14341417">
            <a:off x="2211387" y="4421188"/>
            <a:ext cx="436563" cy="534988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3529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s-ES">
              <a:latin typeface="Trebuchet MS" pitchFamily="34" charset="0"/>
            </a:endParaRPr>
          </a:p>
        </p:txBody>
      </p:sp>
      <p:sp>
        <p:nvSpPr>
          <p:cNvPr id="42" name="Text Box 6"/>
          <p:cNvSpPr txBox="1">
            <a:spLocks noChangeArrowheads="1"/>
          </p:cNvSpPr>
          <p:nvPr/>
        </p:nvSpPr>
        <p:spPr bwMode="auto">
          <a:xfrm>
            <a:off x="0" y="4960039"/>
            <a:ext cx="3275856" cy="127727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indent="3175" eaLnBrk="0" hangingPunct="0">
              <a:buFont typeface="Arial" pitchFamily="34" charset="0"/>
              <a:buChar char="•"/>
              <a:defRPr/>
            </a:pPr>
            <a:r>
              <a:rPr lang="es-ES" sz="1100" dirty="0">
                <a:solidFill>
                  <a:srgbClr val="000000"/>
                </a:solidFill>
                <a:latin typeface="Trebuchet MS" pitchFamily="34" charset="0"/>
              </a:rPr>
              <a:t>Bogotá, C/marca y los deptos Contiguos a éste podrán asociarse </a:t>
            </a:r>
            <a:r>
              <a:rPr lang="es-ES" sz="1100" b="1" u="sng" dirty="0">
                <a:solidFill>
                  <a:srgbClr val="C00000"/>
                </a:solidFill>
                <a:latin typeface="Trebuchet MS" pitchFamily="34" charset="0"/>
              </a:rPr>
              <a:t>mediante convenio </a:t>
            </a:r>
            <a:r>
              <a:rPr lang="es-ES" sz="1100" dirty="0">
                <a:solidFill>
                  <a:srgbClr val="000000"/>
                </a:solidFill>
                <a:latin typeface="Trebuchet MS" pitchFamily="34" charset="0"/>
              </a:rPr>
              <a:t>en una </a:t>
            </a:r>
            <a:r>
              <a:rPr lang="es-ES" sz="1100" dirty="0">
                <a:latin typeface="Trebuchet MS" pitchFamily="34" charset="0"/>
              </a:rPr>
              <a:t>RAPE para el desarrollo económico y social de la región</a:t>
            </a:r>
          </a:p>
          <a:p>
            <a:pPr indent="3175" eaLnBrk="0" hangingPunct="0">
              <a:buFont typeface="Arial" pitchFamily="34" charset="0"/>
              <a:buChar char="•"/>
              <a:defRPr/>
            </a:pPr>
            <a:r>
              <a:rPr lang="es-ES" sz="1100" dirty="0">
                <a:latin typeface="Trebuchet MS" pitchFamily="34" charset="0"/>
              </a:rPr>
              <a:t>Cuenta con </a:t>
            </a:r>
            <a:r>
              <a:rPr lang="es-ES" sz="1100" dirty="0">
                <a:solidFill>
                  <a:srgbClr val="000000"/>
                </a:solidFill>
                <a:latin typeface="Trebuchet MS" pitchFamily="34" charset="0"/>
              </a:rPr>
              <a:t>con </a:t>
            </a:r>
            <a:r>
              <a:rPr lang="es-ES" sz="1100" b="1" u="sng" dirty="0">
                <a:solidFill>
                  <a:srgbClr val="C00000"/>
                </a:solidFill>
                <a:latin typeface="Trebuchet MS" pitchFamily="34" charset="0"/>
              </a:rPr>
              <a:t>personería jurídica</a:t>
            </a:r>
            <a:r>
              <a:rPr lang="es-ES" sz="1100" dirty="0">
                <a:solidFill>
                  <a:srgbClr val="000000"/>
                </a:solidFill>
                <a:latin typeface="Trebuchet MS" pitchFamily="34" charset="0"/>
              </a:rPr>
              <a:t>, autonomía y  patrimonio propio.</a:t>
            </a:r>
            <a:endParaRPr lang="es-ES" sz="1100" b="1" dirty="0">
              <a:solidFill>
                <a:srgbClr val="000000"/>
              </a:solidFill>
              <a:latin typeface="Trebuchet MS" pitchFamily="34" charset="0"/>
            </a:endParaRPr>
          </a:p>
          <a:p>
            <a:pPr marL="82550" indent="-82550" eaLnBrk="0" hangingPunct="0">
              <a:defRPr/>
            </a:pPr>
            <a:endParaRPr lang="es-ES" sz="1100" b="1" dirty="0">
              <a:solidFill>
                <a:srgbClr val="000000"/>
              </a:solidFill>
              <a:latin typeface="Trebuchet MS" pitchFamily="34" charset="0"/>
            </a:endParaRPr>
          </a:p>
        </p:txBody>
      </p:sp>
      <p:sp>
        <p:nvSpPr>
          <p:cNvPr id="43" name="Rectangle 3"/>
          <p:cNvSpPr>
            <a:spLocks noChangeArrowheads="1"/>
          </p:cNvSpPr>
          <p:nvPr/>
        </p:nvSpPr>
        <p:spPr bwMode="auto">
          <a:xfrm>
            <a:off x="755576" y="692696"/>
            <a:ext cx="8064500" cy="461665"/>
          </a:xfrm>
          <a:prstGeom prst="rect">
            <a:avLst/>
          </a:prstGeom>
          <a:solidFill>
            <a:srgbClr val="3366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s-ES" sz="2400" b="1" kern="0" dirty="0" smtClean="0">
                <a:solidFill>
                  <a:schemeClr val="bg1"/>
                </a:solidFill>
              </a:rPr>
              <a:t>Esquemas asociativos de la LOOT</a:t>
            </a:r>
            <a:endParaRPr lang="es-CO" sz="2400" b="1" kern="0" dirty="0">
              <a:solidFill>
                <a:schemeClr val="bg1"/>
              </a:solidFill>
            </a:endParaRPr>
          </a:p>
        </p:txBody>
      </p:sp>
      <p:cxnSp>
        <p:nvCxnSpPr>
          <p:cNvPr id="37" name="36 Conector recto"/>
          <p:cNvCxnSpPr/>
          <p:nvPr/>
        </p:nvCxnSpPr>
        <p:spPr>
          <a:xfrm>
            <a:off x="4284663" y="500063"/>
            <a:ext cx="485933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Rectángulo"/>
          <p:cNvSpPr/>
          <p:nvPr/>
        </p:nvSpPr>
        <p:spPr>
          <a:xfrm>
            <a:off x="-36513" y="0"/>
            <a:ext cx="9144001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O"/>
          </a:p>
        </p:txBody>
      </p:sp>
      <p:grpSp>
        <p:nvGrpSpPr>
          <p:cNvPr id="2" name="2 Grupo"/>
          <p:cNvGrpSpPr>
            <a:grpSpLocks/>
          </p:cNvGrpSpPr>
          <p:nvPr/>
        </p:nvGrpSpPr>
        <p:grpSpPr bwMode="auto">
          <a:xfrm>
            <a:off x="2700338" y="1268413"/>
            <a:ext cx="3959225" cy="3157537"/>
            <a:chOff x="-35626" y="0"/>
            <a:chExt cx="9179626" cy="6974632"/>
          </a:xfrm>
        </p:grpSpPr>
        <p:sp>
          <p:nvSpPr>
            <p:cNvPr id="7" name="6 Rectángulo"/>
            <p:cNvSpPr/>
            <p:nvPr/>
          </p:nvSpPr>
          <p:spPr>
            <a:xfrm>
              <a:off x="-35626" y="0"/>
              <a:ext cx="9179626" cy="69746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O" sz="7200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itchFamily="34" charset="0"/>
              </a:endParaRPr>
            </a:p>
          </p:txBody>
        </p:sp>
        <p:pic>
          <p:nvPicPr>
            <p:cNvPr id="28678" name="4 Imagen"/>
            <p:cNvPicPr>
              <a:picLocks noChangeAspect="1"/>
            </p:cNvPicPr>
            <p:nvPr/>
          </p:nvPicPr>
          <p:blipFill>
            <a:blip r:embed="rId3" cstate="print"/>
            <a:srcRect t="27892" b="6821"/>
            <a:stretch>
              <a:fillRect/>
            </a:stretch>
          </p:blipFill>
          <p:spPr bwMode="auto">
            <a:xfrm>
              <a:off x="-23375" y="116632"/>
              <a:ext cx="9167375" cy="44888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9 CuadroTexto"/>
          <p:cNvSpPr txBox="1"/>
          <p:nvPr/>
        </p:nvSpPr>
        <p:spPr bwMode="auto">
          <a:xfrm>
            <a:off x="1258888" y="3357563"/>
            <a:ext cx="7200900" cy="1846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CO" sz="5000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itchFamily="34" charset="0"/>
              </a:rPr>
              <a:t>Gracias</a:t>
            </a:r>
          </a:p>
          <a:p>
            <a:pPr algn="ctr">
              <a:defRPr/>
            </a:pPr>
            <a:r>
              <a:rPr lang="es-CO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itchFamily="34" charset="0"/>
              </a:rPr>
              <a:t>www.dnp.gov.co</a:t>
            </a:r>
          </a:p>
          <a:p>
            <a:pPr algn="ctr">
              <a:defRPr/>
            </a:pPr>
            <a:r>
              <a:rPr lang="es-CO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rebuchet MS" pitchFamily="34" charset="0"/>
              </a:rPr>
              <a:t>PBX</a:t>
            </a:r>
            <a:r>
              <a:rPr lang="es-CO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itchFamily="34" charset="0"/>
              </a:rPr>
              <a:t>: 3815000</a:t>
            </a:r>
            <a:endParaRPr lang="es-CO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5"/>
          <p:cNvSpPr>
            <a:spLocks noChangeArrowheads="1"/>
          </p:cNvSpPr>
          <p:nvPr/>
        </p:nvSpPr>
        <p:spPr bwMode="auto">
          <a:xfrm>
            <a:off x="0" y="836712"/>
            <a:ext cx="9144000" cy="1871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s-ES" sz="2800" b="1" dirty="0" smtClean="0">
                <a:solidFill>
                  <a:schemeClr val="accent2"/>
                </a:solidFill>
                <a:latin typeface="Trebuchet MS" pitchFamily="34" charset="0"/>
              </a:rPr>
              <a:t>Instrumentos para el desarrollo y la articulación regional</a:t>
            </a:r>
            <a:endParaRPr lang="es-ES" sz="20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  <p:sp>
        <p:nvSpPr>
          <p:cNvPr id="3075" name="Line 7"/>
          <p:cNvSpPr>
            <a:spLocks noChangeShapeType="1"/>
          </p:cNvSpPr>
          <p:nvPr/>
        </p:nvSpPr>
        <p:spPr bwMode="auto">
          <a:xfrm>
            <a:off x="611560" y="2780928"/>
            <a:ext cx="83534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 dirty="0"/>
          </a:p>
        </p:txBody>
      </p:sp>
      <p:sp>
        <p:nvSpPr>
          <p:cNvPr id="3076" name="Text Box 6"/>
          <p:cNvSpPr txBox="1">
            <a:spLocks noChangeArrowheads="1"/>
          </p:cNvSpPr>
          <p:nvPr/>
        </p:nvSpPr>
        <p:spPr bwMode="auto">
          <a:xfrm>
            <a:off x="467544" y="3405768"/>
            <a:ext cx="8456612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s-ES" sz="2000" b="1" dirty="0" smtClean="0">
                <a:latin typeface="Trebuchet MS" pitchFamily="34" charset="0"/>
              </a:rPr>
              <a:t>Andrés de Hoyos</a:t>
            </a:r>
            <a:endParaRPr lang="es-CO" sz="2000" b="1" dirty="0" smtClean="0">
              <a:latin typeface="Trebuchet MS" pitchFamily="34" charset="0"/>
            </a:endParaRPr>
          </a:p>
          <a:p>
            <a:pPr algn="r"/>
            <a:r>
              <a:rPr lang="es-CO" sz="2000" b="1" dirty="0" smtClean="0">
                <a:latin typeface="Trebuchet MS" pitchFamily="34" charset="0"/>
              </a:rPr>
              <a:t>Dirección </a:t>
            </a:r>
            <a:r>
              <a:rPr lang="es-CO" sz="2000" b="1" dirty="0" smtClean="0">
                <a:latin typeface="Trebuchet MS" pitchFamily="34" charset="0"/>
              </a:rPr>
              <a:t>de Desarrollo Territorial Sostenible</a:t>
            </a:r>
          </a:p>
          <a:p>
            <a:pPr algn="r"/>
            <a:r>
              <a:rPr lang="es-CO" sz="2000" b="1" dirty="0" smtClean="0">
                <a:latin typeface="Trebuchet MS" pitchFamily="34" charset="0"/>
              </a:rPr>
              <a:t>Subdirección de Ordenamiento y Desarrollo Territorial </a:t>
            </a:r>
            <a:endParaRPr lang="es-CO" sz="2000" b="1" dirty="0">
              <a:latin typeface="Trebuchet MS" pitchFamily="34" charset="0"/>
            </a:endParaRPr>
          </a:p>
          <a:p>
            <a:pPr algn="r"/>
            <a:r>
              <a:rPr lang="es-CO" sz="2000" b="1" dirty="0">
                <a:latin typeface="Trebuchet MS" pitchFamily="34" charset="0"/>
              </a:rPr>
              <a:t>Departamento Nacional de Planeación</a:t>
            </a:r>
          </a:p>
          <a:p>
            <a:pPr algn="r"/>
            <a:endParaRPr lang="es-CO" dirty="0">
              <a:latin typeface="Trebuchet MS" pitchFamily="34" charset="0"/>
            </a:endParaRPr>
          </a:p>
          <a:p>
            <a:pPr algn="r"/>
            <a:r>
              <a:rPr lang="es-ES" sz="2000" dirty="0" smtClean="0">
                <a:latin typeface="Trebuchet MS" pitchFamily="34" charset="0"/>
              </a:rPr>
              <a:t> </a:t>
            </a:r>
            <a:endParaRPr lang="es-ES" dirty="0">
              <a:latin typeface="Trebuchet MS" pitchFamily="34" charset="0"/>
            </a:endParaRPr>
          </a:p>
          <a:p>
            <a:pPr algn="r"/>
            <a:endParaRPr lang="es-CO" sz="1600" dirty="0" smtClean="0">
              <a:latin typeface="Trebuchet MS" pitchFamily="34" charset="0"/>
            </a:endParaRPr>
          </a:p>
          <a:p>
            <a:pPr algn="r"/>
            <a:endParaRPr lang="es-CO" sz="1600" dirty="0" smtClean="0">
              <a:latin typeface="Trebuchet MS" pitchFamily="34" charset="0"/>
            </a:endParaRPr>
          </a:p>
          <a:p>
            <a:pPr algn="r"/>
            <a:endParaRPr lang="es-CO" sz="1600" dirty="0" smtClean="0">
              <a:latin typeface="Trebuchet MS" pitchFamily="34" charset="0"/>
            </a:endParaRPr>
          </a:p>
          <a:p>
            <a:pPr algn="r"/>
            <a:endParaRPr lang="es-CO" sz="1600" dirty="0">
              <a:latin typeface="Trebuchet MS" pitchFamily="34" charset="0"/>
            </a:endParaRPr>
          </a:p>
          <a:p>
            <a:pPr algn="r"/>
            <a:r>
              <a:rPr lang="es-CO" sz="1600" dirty="0" smtClean="0">
                <a:latin typeface="Trebuchet MS" pitchFamily="34" charset="0"/>
              </a:rPr>
              <a:t>Villavicencio,28 </a:t>
            </a:r>
            <a:r>
              <a:rPr lang="es-CO" sz="1600" dirty="0" smtClean="0">
                <a:latin typeface="Trebuchet MS" pitchFamily="34" charset="0"/>
              </a:rPr>
              <a:t>de </a:t>
            </a:r>
            <a:r>
              <a:rPr lang="es-CO" sz="1600" dirty="0" smtClean="0">
                <a:latin typeface="Trebuchet MS" pitchFamily="34" charset="0"/>
              </a:rPr>
              <a:t>marzo </a:t>
            </a:r>
            <a:r>
              <a:rPr lang="es-CO" sz="1600" dirty="0" smtClean="0">
                <a:latin typeface="Trebuchet MS" pitchFamily="34" charset="0"/>
              </a:rPr>
              <a:t>de 2012</a:t>
            </a:r>
            <a:endParaRPr lang="es-ES" sz="1600" dirty="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827088" y="1196975"/>
            <a:ext cx="7524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r>
              <a:rPr lang="es-ES" sz="40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Contenido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2276872"/>
            <a:ext cx="8964613" cy="2634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31813" lvl="1" indent="-354013" algn="just">
              <a:spcBef>
                <a:spcPct val="30000"/>
              </a:spcBef>
              <a:buFontTx/>
              <a:buAutoNum type="arabicPeriod"/>
              <a:defRPr/>
            </a:pPr>
            <a:r>
              <a:rPr lang="es-ES" sz="2800" dirty="0" smtClean="0">
                <a:latin typeface="Calibri" pitchFamily="34" charset="0"/>
              </a:rPr>
              <a:t>Mandatos legales para el desarrollo y el ordenamiento territorial</a:t>
            </a:r>
          </a:p>
          <a:p>
            <a:pPr marL="531813" lvl="1" indent="-354013" algn="just">
              <a:spcBef>
                <a:spcPct val="30000"/>
              </a:spcBef>
              <a:buFontTx/>
              <a:buAutoNum type="arabicPeriod"/>
              <a:defRPr/>
            </a:pPr>
            <a:endParaRPr lang="es-ES" sz="2800" dirty="0">
              <a:latin typeface="Calibri" pitchFamily="34" charset="0"/>
            </a:endParaRPr>
          </a:p>
          <a:p>
            <a:pPr marL="531813" lvl="1" indent="-354013" algn="just">
              <a:spcBef>
                <a:spcPct val="30000"/>
              </a:spcBef>
              <a:buFontTx/>
              <a:buAutoNum type="arabicPeriod"/>
              <a:defRPr/>
            </a:pPr>
            <a:r>
              <a:rPr lang="es-ES" sz="2800" dirty="0" smtClean="0">
                <a:latin typeface="Calibri" pitchFamily="34" charset="0"/>
              </a:rPr>
              <a:t>Instrumentos técnicos y operativos</a:t>
            </a:r>
          </a:p>
          <a:p>
            <a:pPr marL="531813" lvl="1" indent="-354013">
              <a:spcBef>
                <a:spcPct val="30000"/>
              </a:spcBef>
              <a:buFontTx/>
              <a:buAutoNum type="arabicPeriod"/>
              <a:defRPr/>
            </a:pPr>
            <a:endParaRPr lang="es-ES" sz="2800" dirty="0" smtClean="0">
              <a:latin typeface="Calibri" pitchFamily="34" charset="0"/>
            </a:endParaRPr>
          </a:p>
        </p:txBody>
      </p:sp>
      <p:sp>
        <p:nvSpPr>
          <p:cNvPr id="15364" name="Line 4"/>
          <p:cNvSpPr>
            <a:spLocks noChangeShapeType="1"/>
          </p:cNvSpPr>
          <p:nvPr/>
        </p:nvSpPr>
        <p:spPr bwMode="auto">
          <a:xfrm>
            <a:off x="1978025" y="1916113"/>
            <a:ext cx="5257800" cy="0"/>
          </a:xfrm>
          <a:prstGeom prst="line">
            <a:avLst/>
          </a:prstGeom>
          <a:noFill/>
          <a:ln w="38100">
            <a:solidFill>
              <a:srgbClr val="969696"/>
            </a:solidFill>
            <a:round/>
            <a:headEnd/>
            <a:tailEnd/>
          </a:ln>
        </p:spPr>
        <p:txBody>
          <a:bodyPr/>
          <a:lstStyle/>
          <a:p>
            <a:endParaRPr lang="es-CO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1 Grupo"/>
          <p:cNvGrpSpPr/>
          <p:nvPr/>
        </p:nvGrpSpPr>
        <p:grpSpPr>
          <a:xfrm>
            <a:off x="5004048" y="1484784"/>
            <a:ext cx="3923424" cy="5040560"/>
            <a:chOff x="5076056" y="1268760"/>
            <a:chExt cx="3923424" cy="4878239"/>
          </a:xfrm>
        </p:grpSpPr>
        <p:pic>
          <p:nvPicPr>
            <p:cNvPr id="9" name="Picture 8" descr="http://2.bp.blogspot.com/_B4JsoHC1oqA/R4qrT9-iHXI/AAAAAAAAABk/bhmXB7qcCtE/s320/image012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76056" y="1268760"/>
              <a:ext cx="3923424" cy="2463925"/>
            </a:xfrm>
            <a:prstGeom prst="rect">
              <a:avLst/>
            </a:prstGeom>
            <a:noFill/>
          </p:spPr>
        </p:pic>
        <p:pic>
          <p:nvPicPr>
            <p:cNvPr id="10" name="Picture 14" descr="Ver imagen en tamaño completo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076056" y="4797152"/>
              <a:ext cx="3888432" cy="1349847"/>
            </a:xfrm>
            <a:prstGeom prst="rect">
              <a:avLst/>
            </a:prstGeom>
            <a:noFill/>
          </p:spPr>
        </p:pic>
        <p:pic>
          <p:nvPicPr>
            <p:cNvPr id="11" name="Picture 18" descr="http://www.lampa.cl/inicio/wp-content/uploads/2011/04/ordenamiento_territorial_laguna_batuco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076056" y="3717032"/>
              <a:ext cx="3888432" cy="1080120"/>
            </a:xfrm>
            <a:prstGeom prst="rect">
              <a:avLst/>
            </a:prstGeom>
            <a:noFill/>
          </p:spPr>
        </p:pic>
      </p:grp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871192" y="260648"/>
            <a:ext cx="7272808" cy="830997"/>
          </a:xfrm>
          <a:solidFill>
            <a:srgbClr val="336699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R" sz="2400" b="1" kern="1200" dirty="0" smtClean="0">
                <a:solidFill>
                  <a:schemeClr val="bg1"/>
                </a:solidFill>
                <a:latin typeface="Calibri" pitchFamily="34" charset="0"/>
                <a:ea typeface="+mn-ea"/>
                <a:cs typeface="Arial" charset="0"/>
              </a:rPr>
              <a:t>Ordenamiento territorial ¿Para qué se hace?</a:t>
            </a:r>
            <a:br>
              <a:rPr lang="es-CR" sz="2400" b="1" kern="1200" dirty="0" smtClean="0">
                <a:solidFill>
                  <a:schemeClr val="bg1"/>
                </a:solidFill>
                <a:latin typeface="Calibri" pitchFamily="34" charset="0"/>
                <a:ea typeface="+mn-ea"/>
                <a:cs typeface="Arial" charset="0"/>
              </a:rPr>
            </a:br>
            <a:r>
              <a:rPr lang="es-CR" sz="2400" b="1" kern="1200" dirty="0" smtClean="0">
                <a:solidFill>
                  <a:schemeClr val="bg1"/>
                </a:solidFill>
                <a:latin typeface="Calibri" pitchFamily="34" charset="0"/>
                <a:ea typeface="+mn-ea"/>
                <a:cs typeface="Arial" charset="0"/>
              </a:rPr>
              <a:t>Objetivos</a:t>
            </a:r>
            <a:endParaRPr lang="es-ES" sz="2400" b="1" kern="1200" dirty="0" smtClean="0">
              <a:solidFill>
                <a:schemeClr val="bg1"/>
              </a:solidFill>
              <a:latin typeface="Calibri" pitchFamily="34" charset="0"/>
              <a:ea typeface="+mn-ea"/>
              <a:cs typeface="Arial" charset="0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1988840"/>
            <a:ext cx="4320480" cy="4320480"/>
          </a:xfrm>
          <a:gradFill flip="none" rotWithShape="1">
            <a:gsLst>
              <a:gs pos="0">
                <a:srgbClr val="0066CC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 scaled="1"/>
            <a:tileRect/>
          </a:gradFill>
        </p:spPr>
        <p:txBody>
          <a:bodyPr>
            <a:noAutofit/>
          </a:bodyPr>
          <a:lstStyle/>
          <a:p>
            <a:pPr eaLnBrk="1" hangingPunct="1">
              <a:buFont typeface="Wingdings" pitchFamily="2" charset="2"/>
              <a:buChar char="Ø"/>
            </a:pPr>
            <a:r>
              <a:rPr lang="es-CR" sz="2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I</a:t>
            </a:r>
            <a:r>
              <a:rPr lang="es-ES" sz="2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nducir un desarrollo territorial equilibrado y sostenible.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s-ES" sz="2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Ubicar y reglamentar adecuadamente las actividades</a:t>
            </a:r>
            <a:r>
              <a:rPr lang="es-CR" sz="2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s-ES" sz="2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socioecon</a:t>
            </a:r>
            <a:r>
              <a:rPr lang="es-CR" sz="2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ó</a:t>
            </a:r>
            <a:r>
              <a:rPr lang="es-ES" sz="2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micas y su relación con el medio natural.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s-ES" sz="2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Mejorar la gesti</a:t>
            </a:r>
            <a:r>
              <a:rPr lang="es-CR" sz="2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ó</a:t>
            </a:r>
            <a:r>
              <a:rPr lang="es-ES" sz="2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n y administración del territorio.</a:t>
            </a:r>
          </a:p>
        </p:txBody>
      </p:sp>
      <p:sp>
        <p:nvSpPr>
          <p:cNvPr id="10244" name="AutoShape 4"/>
          <p:cNvSpPr>
            <a:spLocks noChangeArrowheads="1"/>
          </p:cNvSpPr>
          <p:nvPr/>
        </p:nvSpPr>
        <p:spPr bwMode="auto">
          <a:xfrm>
            <a:off x="4499992" y="3717032"/>
            <a:ext cx="461392" cy="106680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0066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683568" y="1340768"/>
            <a:ext cx="2614947" cy="461665"/>
          </a:xfrm>
          <a:prstGeom prst="rect">
            <a:avLst/>
          </a:prstGeom>
          <a:gradFill>
            <a:gsLst>
              <a:gs pos="0">
                <a:srgbClr val="0066CC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 scaled="0"/>
          </a:gra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s-CR" b="1" dirty="0">
                <a:solidFill>
                  <a:schemeClr val="bg1"/>
                </a:solidFill>
                <a:latin typeface="Calibri" pitchFamily="34" charset="0"/>
              </a:rPr>
              <a:t>¿Para qué se hace?</a:t>
            </a:r>
            <a:endParaRPr lang="es-ES" b="1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12" name="11 Conector recto"/>
          <p:cNvCxnSpPr/>
          <p:nvPr/>
        </p:nvCxnSpPr>
        <p:spPr>
          <a:xfrm>
            <a:off x="4284663" y="260648"/>
            <a:ext cx="485933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89437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0" y="764704"/>
            <a:ext cx="6228184" cy="4896544"/>
          </a:xfrm>
        </p:spPr>
        <p:txBody>
          <a:bodyPr>
            <a:noAutofit/>
          </a:bodyPr>
          <a:lstStyle/>
          <a:p>
            <a:endParaRPr lang="es-ES" sz="2000" b="1" u="sng" dirty="0" smtClean="0">
              <a:solidFill>
                <a:srgbClr val="0066CC"/>
              </a:solidFill>
              <a:latin typeface="Calibri" pitchFamily="34" charset="0"/>
            </a:endParaRPr>
          </a:p>
          <a:p>
            <a:r>
              <a:rPr lang="es-ES" sz="2000" b="1" dirty="0" smtClean="0">
                <a:solidFill>
                  <a:srgbClr val="0066CC"/>
                </a:solidFill>
                <a:latin typeface="Calibri" pitchFamily="34" charset="0"/>
              </a:rPr>
              <a:t>Competencias de la </a:t>
            </a:r>
            <a:r>
              <a:rPr lang="es-ES" sz="2000" b="1" u="sng" dirty="0" smtClean="0">
                <a:solidFill>
                  <a:srgbClr val="0066CC"/>
                </a:solidFill>
                <a:latin typeface="Calibri" pitchFamily="34" charset="0"/>
              </a:rPr>
              <a:t>Nación</a:t>
            </a:r>
            <a:r>
              <a:rPr lang="es-ES" sz="2000" b="1" dirty="0" smtClean="0">
                <a:solidFill>
                  <a:srgbClr val="0066CC"/>
                </a:solidFill>
                <a:latin typeface="Calibri" pitchFamily="34" charset="0"/>
              </a:rPr>
              <a:t> en OT </a:t>
            </a:r>
            <a:r>
              <a:rPr lang="es-ES" sz="1800" dirty="0" smtClean="0">
                <a:solidFill>
                  <a:schemeClr val="tx1"/>
                </a:solidFill>
                <a:latin typeface="Calibri" pitchFamily="34" charset="0"/>
              </a:rPr>
              <a:t>(Art. 29)</a:t>
            </a:r>
          </a:p>
          <a:p>
            <a:pPr algn="just"/>
            <a:endParaRPr lang="es-ES" sz="1300" b="1" dirty="0" smtClean="0">
              <a:solidFill>
                <a:schemeClr val="tx1"/>
              </a:solidFill>
            </a:endParaRPr>
          </a:p>
          <a:p>
            <a:pPr marL="342900" indent="-342900" algn="just">
              <a:buFont typeface="Wingdings" pitchFamily="2" charset="2"/>
              <a:buChar char="Ø"/>
            </a:pPr>
            <a:r>
              <a:rPr lang="es-ES" sz="1600" b="1" dirty="0" smtClean="0">
                <a:solidFill>
                  <a:schemeClr val="tx1"/>
                </a:solidFill>
                <a:latin typeface="Calibri" pitchFamily="34" charset="0"/>
              </a:rPr>
              <a:t>Establecer </a:t>
            </a:r>
            <a:r>
              <a:rPr lang="es-ES" sz="1600" b="1" dirty="0">
                <a:solidFill>
                  <a:schemeClr val="tx1"/>
                </a:solidFill>
                <a:latin typeface="Calibri" pitchFamily="34" charset="0"/>
              </a:rPr>
              <a:t>la </a:t>
            </a:r>
            <a:r>
              <a:rPr lang="es-ES" sz="1600" b="1" u="sng" dirty="0">
                <a:solidFill>
                  <a:srgbClr val="005392"/>
                </a:solidFill>
                <a:latin typeface="Calibri" pitchFamily="34" charset="0"/>
              </a:rPr>
              <a:t>política general de ordenamiento del territorio </a:t>
            </a:r>
            <a:r>
              <a:rPr lang="es-ES" sz="1600" b="1" dirty="0">
                <a:solidFill>
                  <a:schemeClr val="tx1"/>
                </a:solidFill>
                <a:latin typeface="Calibri" pitchFamily="34" charset="0"/>
              </a:rPr>
              <a:t>en los asuntos de interés nacional: áreas de parques nacionales y áreas protegidas. </a:t>
            </a:r>
            <a:endParaRPr lang="es-ES" sz="1600" b="1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342900" indent="-342900" algn="just">
              <a:buFont typeface="Wingdings" pitchFamily="2" charset="2"/>
              <a:buChar char="Ø"/>
            </a:pPr>
            <a:endParaRPr lang="es-ES" sz="1600" b="1" dirty="0">
              <a:solidFill>
                <a:schemeClr val="tx1"/>
              </a:solidFill>
              <a:latin typeface="Calibri" pitchFamily="34" charset="0"/>
            </a:endParaRPr>
          </a:p>
          <a:p>
            <a:pPr marL="342900" indent="-342900" algn="just">
              <a:buFont typeface="Wingdings" pitchFamily="2" charset="2"/>
              <a:buChar char="Ø"/>
            </a:pPr>
            <a:r>
              <a:rPr lang="es-ES" sz="1600" b="1" dirty="0" smtClean="0">
                <a:solidFill>
                  <a:schemeClr val="tx1"/>
                </a:solidFill>
                <a:latin typeface="Calibri" pitchFamily="34" charset="0"/>
              </a:rPr>
              <a:t>Localización </a:t>
            </a:r>
            <a:r>
              <a:rPr lang="es-ES" sz="1600" b="1" dirty="0">
                <a:solidFill>
                  <a:schemeClr val="tx1"/>
                </a:solidFill>
                <a:latin typeface="Calibri" pitchFamily="34" charset="0"/>
              </a:rPr>
              <a:t>de grandes proyectos de infraestructura. </a:t>
            </a:r>
            <a:endParaRPr lang="es-ES" sz="1600" b="1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342900" indent="-342900" algn="just">
              <a:buFont typeface="Wingdings" pitchFamily="2" charset="2"/>
              <a:buChar char="Ø"/>
            </a:pPr>
            <a:endParaRPr lang="es-ES" sz="1600" b="1" dirty="0">
              <a:solidFill>
                <a:schemeClr val="tx1"/>
              </a:solidFill>
              <a:latin typeface="Calibri" pitchFamily="34" charset="0"/>
            </a:endParaRPr>
          </a:p>
          <a:p>
            <a:pPr marL="342900" indent="-342900" algn="just">
              <a:buFont typeface="Wingdings" pitchFamily="2" charset="2"/>
              <a:buChar char="Ø"/>
            </a:pPr>
            <a:r>
              <a:rPr lang="es-ES" sz="1600" b="1" dirty="0" smtClean="0">
                <a:solidFill>
                  <a:schemeClr val="tx1"/>
                </a:solidFill>
                <a:latin typeface="Calibri" pitchFamily="34" charset="0"/>
              </a:rPr>
              <a:t>Determinación </a:t>
            </a:r>
            <a:r>
              <a:rPr lang="es-ES" sz="1600" b="1" dirty="0">
                <a:solidFill>
                  <a:schemeClr val="tx1"/>
                </a:solidFill>
                <a:latin typeface="Calibri" pitchFamily="34" charset="0"/>
              </a:rPr>
              <a:t>de áreas limitadas en uso por seguridad y defensa. </a:t>
            </a:r>
            <a:endParaRPr lang="es-ES" sz="1600" b="1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342900" indent="-342900" algn="just">
              <a:buFont typeface="Wingdings" pitchFamily="2" charset="2"/>
              <a:buChar char="Ø"/>
            </a:pPr>
            <a:endParaRPr lang="es-ES" sz="1600" b="1" dirty="0">
              <a:solidFill>
                <a:schemeClr val="tx1"/>
              </a:solidFill>
              <a:latin typeface="Calibri" pitchFamily="34" charset="0"/>
            </a:endParaRPr>
          </a:p>
          <a:p>
            <a:pPr marL="342900" indent="-342900" algn="just">
              <a:buFont typeface="Wingdings" pitchFamily="2" charset="2"/>
              <a:buChar char="Ø"/>
            </a:pPr>
            <a:r>
              <a:rPr lang="es-ES" sz="1600" b="1" dirty="0" smtClean="0">
                <a:solidFill>
                  <a:schemeClr val="tx1"/>
                </a:solidFill>
                <a:latin typeface="Calibri" pitchFamily="34" charset="0"/>
              </a:rPr>
              <a:t>Establecer lineamientos </a:t>
            </a:r>
            <a:r>
              <a:rPr lang="es-ES" sz="1600" b="1" dirty="0">
                <a:solidFill>
                  <a:schemeClr val="tx1"/>
                </a:solidFill>
                <a:latin typeface="Calibri" pitchFamily="34" charset="0"/>
              </a:rPr>
              <a:t>del proceso de urbanización y el sistema de ciudades. </a:t>
            </a:r>
            <a:endParaRPr lang="es-ES" sz="1600" b="1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342900" indent="-342900" algn="just">
              <a:buFont typeface="Wingdings" pitchFamily="2" charset="2"/>
              <a:buChar char="Ø"/>
            </a:pPr>
            <a:endParaRPr lang="es-ES" sz="1600" b="1" dirty="0">
              <a:solidFill>
                <a:schemeClr val="tx1"/>
              </a:solidFill>
              <a:latin typeface="Calibri" pitchFamily="34" charset="0"/>
            </a:endParaRPr>
          </a:p>
          <a:p>
            <a:pPr marL="342900" indent="-342900" algn="just">
              <a:buFont typeface="Wingdings" pitchFamily="2" charset="2"/>
              <a:buChar char="Ø"/>
            </a:pPr>
            <a:r>
              <a:rPr lang="es-ES" sz="1600" b="1" dirty="0" smtClean="0">
                <a:solidFill>
                  <a:schemeClr val="tx1"/>
                </a:solidFill>
                <a:latin typeface="Calibri" pitchFamily="34" charset="0"/>
              </a:rPr>
              <a:t>Definir lineamientos </a:t>
            </a:r>
            <a:r>
              <a:rPr lang="es-ES" sz="1600" b="1" dirty="0">
                <a:solidFill>
                  <a:schemeClr val="tx1"/>
                </a:solidFill>
                <a:latin typeface="Calibri" pitchFamily="34" charset="0"/>
              </a:rPr>
              <a:t>y criterios para garantizar la equitativa distribución de los servicios públicos e infraestructura </a:t>
            </a:r>
            <a:r>
              <a:rPr lang="es-ES" sz="1600" b="1" dirty="0" smtClean="0">
                <a:solidFill>
                  <a:schemeClr val="tx1"/>
                </a:solidFill>
                <a:latin typeface="Calibri" pitchFamily="34" charset="0"/>
              </a:rPr>
              <a:t>social. </a:t>
            </a:r>
          </a:p>
          <a:p>
            <a:pPr marL="342900" indent="-342900" algn="just">
              <a:buFont typeface="Wingdings" pitchFamily="2" charset="2"/>
              <a:buChar char="Ø"/>
            </a:pPr>
            <a:endParaRPr lang="es-ES" sz="1600" b="1" dirty="0">
              <a:solidFill>
                <a:schemeClr val="tx1"/>
              </a:solidFill>
              <a:latin typeface="Calibri" pitchFamily="34" charset="0"/>
            </a:endParaRPr>
          </a:p>
          <a:p>
            <a:pPr marL="342900" indent="-342900" algn="just">
              <a:buFont typeface="Wingdings" pitchFamily="2" charset="2"/>
              <a:buChar char="Ø"/>
            </a:pPr>
            <a:r>
              <a:rPr lang="es-ES" sz="1600" b="1" dirty="0" smtClean="0">
                <a:solidFill>
                  <a:schemeClr val="tx1"/>
                </a:solidFill>
                <a:latin typeface="Calibri" pitchFamily="34" charset="0"/>
              </a:rPr>
              <a:t>Conservación </a:t>
            </a:r>
            <a:r>
              <a:rPr lang="es-ES" sz="1600" b="1" dirty="0">
                <a:solidFill>
                  <a:schemeClr val="tx1"/>
                </a:solidFill>
                <a:latin typeface="Calibri" pitchFamily="34" charset="0"/>
              </a:rPr>
              <a:t>y protección de áreas de importancia histórica y cultural. </a:t>
            </a:r>
            <a:endParaRPr lang="es-ES" sz="1600" b="1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" name="1 Título"/>
          <p:cNvSpPr>
            <a:spLocks noGrp="1"/>
          </p:cNvSpPr>
          <p:nvPr>
            <p:ph type="ctrTitle"/>
          </p:nvPr>
        </p:nvSpPr>
        <p:spPr>
          <a:xfrm>
            <a:off x="1803648" y="260648"/>
            <a:ext cx="7340352" cy="830997"/>
          </a:xfrm>
          <a:solidFill>
            <a:srgbClr val="336699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O" sz="2400" b="1" kern="1200" dirty="0" smtClean="0">
                <a:solidFill>
                  <a:schemeClr val="bg1"/>
                </a:solidFill>
                <a:latin typeface="Trebuchet MS" pitchFamily="34" charset="0"/>
                <a:ea typeface="+mn-ea"/>
                <a:cs typeface="Arial" charset="0"/>
              </a:rPr>
              <a:t>Ley Orgánica de Ordenamiento Territorial  1454/ 2011 </a:t>
            </a:r>
            <a:endParaRPr lang="es-ES" sz="2400" b="1" kern="1200" dirty="0">
              <a:solidFill>
                <a:schemeClr val="bg1"/>
              </a:solidFill>
              <a:latin typeface="Trebuchet MS" pitchFamily="34" charset="0"/>
              <a:ea typeface="+mn-ea"/>
              <a:cs typeface="Arial" charset="0"/>
            </a:endParaRPr>
          </a:p>
        </p:txBody>
      </p:sp>
      <p:pic>
        <p:nvPicPr>
          <p:cNvPr id="2050" name="Picture 2" descr="F:\Ordenamiento Territorial\OT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1412776"/>
            <a:ext cx="2699792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Pentágono"/>
          <p:cNvSpPr/>
          <p:nvPr/>
        </p:nvSpPr>
        <p:spPr>
          <a:xfrm>
            <a:off x="179512" y="1484784"/>
            <a:ext cx="6480720" cy="1584176"/>
          </a:xfrm>
          <a:prstGeom prst="homePlate">
            <a:avLst/>
          </a:prstGeom>
          <a:solidFill>
            <a:schemeClr val="accent2">
              <a:lumMod val="75000"/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indent="3175" algn="just">
              <a:spcBef>
                <a:spcPct val="30000"/>
              </a:spcBef>
              <a:tabLst>
                <a:tab pos="0" algn="l"/>
              </a:tabLst>
              <a:defRPr/>
            </a:pPr>
            <a:endParaRPr lang="es-CO" sz="1600" dirty="0" smtClean="0">
              <a:latin typeface="Calibri" pitchFamily="34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871192" y="116632"/>
            <a:ext cx="7272808" cy="461665"/>
          </a:xfrm>
          <a:prstGeom prst="rect">
            <a:avLst/>
          </a:prstGeom>
          <a:solidFill>
            <a:srgbClr val="336699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99592" y="116632"/>
            <a:ext cx="9217024" cy="360041"/>
          </a:xfrm>
        </p:spPr>
        <p:txBody>
          <a:bodyPr>
            <a:noAutofit/>
          </a:bodyPr>
          <a:lstStyle/>
          <a:p>
            <a:r>
              <a:rPr lang="es-CO" sz="2400" b="1" kern="1200" dirty="0" smtClean="0">
                <a:solidFill>
                  <a:schemeClr val="bg1"/>
                </a:solidFill>
                <a:latin typeface="Trebuchet MS" pitchFamily="34" charset="0"/>
                <a:ea typeface="+mn-ea"/>
                <a:cs typeface="Arial" charset="0"/>
              </a:rPr>
              <a:t>Ley Orgánica de Ordenamiento Territorial 1454/11 </a:t>
            </a:r>
            <a:endParaRPr lang="es-ES" sz="2400" b="1" kern="1200" dirty="0">
              <a:solidFill>
                <a:schemeClr val="bg1"/>
              </a:solidFill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79512" y="836712"/>
            <a:ext cx="5904656" cy="4608512"/>
          </a:xfrm>
        </p:spPr>
        <p:txBody>
          <a:bodyPr>
            <a:noAutofit/>
          </a:bodyPr>
          <a:lstStyle/>
          <a:p>
            <a:pPr algn="just"/>
            <a:r>
              <a:rPr lang="es-ES" sz="2000" b="1" dirty="0" smtClean="0">
                <a:solidFill>
                  <a:srgbClr val="0066CC"/>
                </a:solidFill>
                <a:latin typeface="Calibri" pitchFamily="34" charset="0"/>
              </a:rPr>
              <a:t>Competencias </a:t>
            </a:r>
            <a:r>
              <a:rPr lang="es-ES" sz="2000" b="1" u="sng" dirty="0" smtClean="0">
                <a:solidFill>
                  <a:srgbClr val="0066CC"/>
                </a:solidFill>
                <a:latin typeface="Calibri" pitchFamily="34" charset="0"/>
              </a:rPr>
              <a:t>departamentales</a:t>
            </a:r>
            <a:r>
              <a:rPr lang="es-ES" sz="2000" b="1" dirty="0" smtClean="0">
                <a:solidFill>
                  <a:srgbClr val="0066CC"/>
                </a:solidFill>
                <a:latin typeface="Calibri" pitchFamily="34" charset="0"/>
              </a:rPr>
              <a:t> en OT</a:t>
            </a:r>
          </a:p>
          <a:p>
            <a:pPr algn="just"/>
            <a:endParaRPr lang="es-ES" sz="1400" b="1" dirty="0" smtClean="0">
              <a:solidFill>
                <a:schemeClr val="tx1"/>
              </a:solidFill>
              <a:latin typeface="Calibri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s-ES" sz="160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s-ES" sz="1600" b="1" dirty="0" smtClean="0">
                <a:solidFill>
                  <a:schemeClr val="bg1"/>
                </a:solidFill>
                <a:latin typeface="Calibri" pitchFamily="34" charset="0"/>
              </a:rPr>
              <a:t>Establecer </a:t>
            </a:r>
            <a:r>
              <a:rPr lang="es-ES" sz="1600" b="1" u="sng" dirty="0">
                <a:solidFill>
                  <a:schemeClr val="bg1"/>
                </a:solidFill>
                <a:latin typeface="Calibri" pitchFamily="34" charset="0"/>
              </a:rPr>
              <a:t>directrices y orientaciones </a:t>
            </a:r>
            <a:r>
              <a:rPr lang="es-ES" sz="1600" b="1" dirty="0">
                <a:solidFill>
                  <a:schemeClr val="bg1"/>
                </a:solidFill>
                <a:latin typeface="Calibri" pitchFamily="34" charset="0"/>
              </a:rPr>
              <a:t>para el ordenamiento de la totalidad o porciones específicas de su territorio, especialmente en áreas de conurbación con el fin de </a:t>
            </a:r>
            <a:r>
              <a:rPr lang="es-ES" sz="1600" b="1" u="sng" dirty="0">
                <a:solidFill>
                  <a:schemeClr val="bg1"/>
                </a:solidFill>
                <a:latin typeface="Calibri" pitchFamily="34" charset="0"/>
              </a:rPr>
              <a:t>determinar los escenarios de uso y ocupación del espacio, de acuerdo con el potencial óptimo del ambiente y en función de los objetivos de desarrollo, potencialidades y limitantes biofísicos, económicos y </a:t>
            </a:r>
            <a:r>
              <a:rPr lang="es-ES" sz="1600" b="1" u="sng" dirty="0" smtClean="0">
                <a:solidFill>
                  <a:schemeClr val="bg1"/>
                </a:solidFill>
                <a:latin typeface="Calibri" pitchFamily="34" charset="0"/>
              </a:rPr>
              <a:t>culturales</a:t>
            </a:r>
            <a:r>
              <a:rPr lang="es-ES" sz="1600" b="1" dirty="0" smtClean="0">
                <a:solidFill>
                  <a:schemeClr val="bg1"/>
                </a:solidFill>
                <a:latin typeface="Calibri" pitchFamily="34" charset="0"/>
              </a:rPr>
              <a:t>.</a:t>
            </a:r>
          </a:p>
          <a:p>
            <a:pPr algn="just">
              <a:buFont typeface="Wingdings" pitchFamily="2" charset="2"/>
              <a:buChar char="Ø"/>
            </a:pPr>
            <a:endParaRPr lang="es-ES" sz="1400" dirty="0" smtClean="0">
              <a:solidFill>
                <a:schemeClr val="tx1"/>
              </a:solidFill>
              <a:latin typeface="Calibri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s-ES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s-ES" sz="1600" b="1" dirty="0" smtClean="0">
                <a:solidFill>
                  <a:schemeClr val="tx1"/>
                </a:solidFill>
                <a:latin typeface="Calibri" pitchFamily="34" charset="0"/>
              </a:rPr>
              <a:t>Definir </a:t>
            </a:r>
            <a:r>
              <a:rPr lang="es-ES" sz="1600" b="1" dirty="0">
                <a:solidFill>
                  <a:schemeClr val="tx1"/>
                </a:solidFill>
                <a:latin typeface="Calibri" pitchFamily="34" charset="0"/>
              </a:rPr>
              <a:t>las </a:t>
            </a:r>
            <a:r>
              <a:rPr lang="es-ES" sz="1600" b="1" dirty="0" smtClean="0">
                <a:solidFill>
                  <a:schemeClr val="tx1"/>
                </a:solidFill>
                <a:latin typeface="Calibri" pitchFamily="34" charset="0"/>
              </a:rPr>
              <a:t>políticas de asentamientos poblacionales </a:t>
            </a:r>
            <a:r>
              <a:rPr lang="es-ES" sz="1600" b="1" dirty="0">
                <a:solidFill>
                  <a:schemeClr val="tx1"/>
                </a:solidFill>
                <a:latin typeface="Calibri" pitchFamily="34" charset="0"/>
              </a:rPr>
              <a:t>y centros </a:t>
            </a:r>
            <a:r>
              <a:rPr lang="es-ES" sz="1600" b="1" dirty="0" smtClean="0">
                <a:solidFill>
                  <a:schemeClr val="tx1"/>
                </a:solidFill>
                <a:latin typeface="Calibri" pitchFamily="34" charset="0"/>
              </a:rPr>
              <a:t>urbanos.</a:t>
            </a:r>
          </a:p>
          <a:p>
            <a:pPr algn="just">
              <a:buFont typeface="Wingdings" pitchFamily="2" charset="2"/>
              <a:buChar char="Ø"/>
            </a:pPr>
            <a:endParaRPr lang="es-ES" sz="1600" b="1" dirty="0" smtClean="0">
              <a:solidFill>
                <a:schemeClr val="tx1"/>
              </a:solidFill>
              <a:latin typeface="Calibri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s-ES" sz="1600" b="1" dirty="0" smtClean="0">
                <a:solidFill>
                  <a:schemeClr val="tx1"/>
                </a:solidFill>
                <a:latin typeface="Calibri" pitchFamily="34" charset="0"/>
              </a:rPr>
              <a:t> Orientar la localización de la infraestructura física-social</a:t>
            </a:r>
          </a:p>
          <a:p>
            <a:pPr algn="just">
              <a:buFont typeface="Wingdings" pitchFamily="2" charset="2"/>
              <a:buChar char="Ø"/>
            </a:pPr>
            <a:endParaRPr lang="es-ES" sz="1600" b="1" dirty="0" smtClean="0">
              <a:solidFill>
                <a:schemeClr val="tx1"/>
              </a:solidFill>
              <a:latin typeface="Calibri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s-CO" sz="16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s-ES" sz="1600" b="1" dirty="0" smtClean="0">
                <a:solidFill>
                  <a:schemeClr val="tx1"/>
                </a:solidFill>
                <a:latin typeface="Calibri" pitchFamily="34" charset="0"/>
              </a:rPr>
              <a:t>Integrar y orientar la proyección espacial </a:t>
            </a:r>
            <a:r>
              <a:rPr lang="es-ES" sz="1600" b="1" dirty="0">
                <a:solidFill>
                  <a:schemeClr val="tx1"/>
                </a:solidFill>
                <a:latin typeface="Calibri" pitchFamily="34" charset="0"/>
              </a:rPr>
              <a:t>de los planes sectoriales departamentales, los de sus municipios y entidades territoriales indígenas</a:t>
            </a:r>
            <a:r>
              <a:rPr lang="es-ES" sz="1600" b="1" dirty="0" smtClean="0">
                <a:solidFill>
                  <a:schemeClr val="tx1"/>
                </a:solidFill>
                <a:latin typeface="Calibri" pitchFamily="34" charset="0"/>
              </a:rPr>
              <a:t>.</a:t>
            </a:r>
          </a:p>
          <a:p>
            <a:pPr algn="just">
              <a:buFont typeface="Wingdings" pitchFamily="2" charset="2"/>
              <a:buChar char="Ø"/>
            </a:pPr>
            <a:endParaRPr lang="es-CO" sz="1600" b="1" dirty="0">
              <a:solidFill>
                <a:schemeClr val="tx1"/>
              </a:solidFill>
              <a:latin typeface="Calibri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s-ES" sz="1600" b="1" dirty="0" smtClean="0">
                <a:solidFill>
                  <a:schemeClr val="tx1"/>
                </a:solidFill>
                <a:latin typeface="Calibri" pitchFamily="34" charset="0"/>
              </a:rPr>
              <a:t> Adoptar planes de ordenamiento para la totalidad o porciones específicas de su territorio.</a:t>
            </a:r>
          </a:p>
        </p:txBody>
      </p:sp>
      <p:pic>
        <p:nvPicPr>
          <p:cNvPr id="1027" name="Picture 3" descr="F:\Ordenamiento Territorial\OT 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1844824"/>
            <a:ext cx="2160240" cy="3816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15 CuadroTexto"/>
          <p:cNvSpPr txBox="1">
            <a:spLocks noChangeArrowheads="1"/>
          </p:cNvSpPr>
          <p:nvPr/>
        </p:nvSpPr>
        <p:spPr bwMode="auto">
          <a:xfrm>
            <a:off x="-36513" y="6597650"/>
            <a:ext cx="30591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O" sz="1200">
                <a:latin typeface="Calibri" pitchFamily="34" charset="0"/>
              </a:rPr>
              <a:t>Decreto 3680 del 4 de octubre de 2011</a:t>
            </a:r>
            <a:endParaRPr lang="es-ES" sz="1200">
              <a:latin typeface="Calibri" pitchFamily="34" charset="0"/>
            </a:endParaRPr>
          </a:p>
        </p:txBody>
      </p:sp>
      <p:sp>
        <p:nvSpPr>
          <p:cNvPr id="19" name="18 Pentágono"/>
          <p:cNvSpPr/>
          <p:nvPr/>
        </p:nvSpPr>
        <p:spPr>
          <a:xfrm>
            <a:off x="611560" y="1556792"/>
            <a:ext cx="8532440" cy="1872208"/>
          </a:xfrm>
          <a:prstGeom prst="homePlate">
            <a:avLst/>
          </a:prstGeom>
          <a:solidFill>
            <a:schemeClr val="accent2">
              <a:lumMod val="75000"/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indent="3175" algn="just">
              <a:spcBef>
                <a:spcPct val="30000"/>
              </a:spcBef>
              <a:tabLst>
                <a:tab pos="0" algn="l"/>
              </a:tabLst>
              <a:defRPr/>
            </a:pPr>
            <a:r>
              <a:rPr lang="es-CO" sz="1600" b="1" dirty="0" smtClean="0">
                <a:latin typeface="Calibri" pitchFamily="34" charset="0"/>
              </a:rPr>
              <a:t>Artículo  21º.- </a:t>
            </a:r>
            <a:r>
              <a:rPr lang="es-CO" sz="1600" b="1" i="1" u="sng" dirty="0" smtClean="0">
                <a:latin typeface="Calibri" pitchFamily="34" charset="0"/>
              </a:rPr>
              <a:t>Armonía con el plan de desarrollo del municipio</a:t>
            </a:r>
            <a:r>
              <a:rPr lang="es-CO" sz="1600" b="1" i="1" dirty="0" smtClean="0">
                <a:latin typeface="Calibri" pitchFamily="34" charset="0"/>
              </a:rPr>
              <a:t>. </a:t>
            </a:r>
            <a:r>
              <a:rPr lang="es-CO" sz="1600" dirty="0" smtClean="0">
                <a:latin typeface="Calibri" pitchFamily="34" charset="0"/>
              </a:rPr>
              <a:t>El POT define a largo y mediano plazo un modelo de ocupación del territorio municipal y distrital, señalando su estructura básica y las acciones territoriales necesarias para su adecuada organización, el cual estará vigente mientras no sea modificado o sustituido. En tal sentido, en la definición de programas y proyectos de los planes de desarrollo de los municipios se tendrán en cuenta las definiciones de largo y mediano plazo de ocupación del territorio.</a:t>
            </a:r>
          </a:p>
        </p:txBody>
      </p:sp>
      <p:sp>
        <p:nvSpPr>
          <p:cNvPr id="22" name="21 Pentágono"/>
          <p:cNvSpPr/>
          <p:nvPr/>
        </p:nvSpPr>
        <p:spPr>
          <a:xfrm>
            <a:off x="575048" y="4005064"/>
            <a:ext cx="8568952" cy="1872208"/>
          </a:xfrm>
          <a:prstGeom prst="homePlate">
            <a:avLst/>
          </a:prstGeom>
          <a:solidFill>
            <a:schemeClr val="accent2">
              <a:lumMod val="75000"/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lvl="1" algn="just" eaLnBrk="0" hangingPunct="0">
              <a:spcBef>
                <a:spcPct val="20000"/>
              </a:spcBef>
              <a:defRPr/>
            </a:pPr>
            <a:r>
              <a:rPr lang="es-ES" sz="1600" b="1" dirty="0" smtClean="0">
                <a:solidFill>
                  <a:schemeClr val="bg1"/>
                </a:solidFill>
                <a:latin typeface="Calibri" pitchFamily="34" charset="0"/>
              </a:rPr>
              <a:t>Art. 28</a:t>
            </a:r>
            <a:r>
              <a:rPr lang="es-ES" sz="1600" dirty="0" smtClean="0">
                <a:solidFill>
                  <a:schemeClr val="bg1"/>
                </a:solidFill>
                <a:latin typeface="Calibri" pitchFamily="34" charset="0"/>
              </a:rPr>
              <a:t>. </a:t>
            </a:r>
            <a:r>
              <a:rPr lang="es-ES" sz="1600" b="1" i="1" u="sng" dirty="0" smtClean="0">
                <a:solidFill>
                  <a:schemeClr val="bg1"/>
                </a:solidFill>
                <a:latin typeface="Calibri" pitchFamily="34" charset="0"/>
              </a:rPr>
              <a:t>Vigencia y revisión del plan de ordenamiento</a:t>
            </a:r>
            <a:r>
              <a:rPr lang="es-ES" sz="1600" dirty="0" smtClean="0">
                <a:solidFill>
                  <a:schemeClr val="bg1"/>
                </a:solidFill>
                <a:latin typeface="Calibri" pitchFamily="34" charset="0"/>
              </a:rPr>
              <a:t>.</a:t>
            </a:r>
          </a:p>
          <a:p>
            <a:pPr marL="355600" lvl="2" indent="-355600" algn="just">
              <a:spcBef>
                <a:spcPct val="30000"/>
              </a:spcBef>
              <a:buFont typeface="Wingdings" pitchFamily="2" charset="2"/>
              <a:buChar char="ü"/>
              <a:defRPr/>
            </a:pPr>
            <a:r>
              <a:rPr lang="es-CO" sz="1600" dirty="0" smtClean="0">
                <a:solidFill>
                  <a:schemeClr val="bg1"/>
                </a:solidFill>
                <a:latin typeface="Calibri" pitchFamily="34" charset="0"/>
              </a:rPr>
              <a:t>El contenido estructural del plan tendrá una vigencia de largo plazo (mínimo </a:t>
            </a:r>
            <a:r>
              <a:rPr lang="es-CO" sz="1600" b="1" u="sng" dirty="0" smtClean="0">
                <a:solidFill>
                  <a:schemeClr val="bg1"/>
                </a:solidFill>
                <a:latin typeface="Calibri" pitchFamily="34" charset="0"/>
              </a:rPr>
              <a:t>3 períodos</a:t>
            </a:r>
            <a:r>
              <a:rPr lang="es-CO" sz="1600" dirty="0" smtClean="0">
                <a:solidFill>
                  <a:schemeClr val="bg1"/>
                </a:solidFill>
                <a:latin typeface="Calibri" pitchFamily="34" charset="0"/>
              </a:rPr>
              <a:t> de gobierno municipal/distrital)</a:t>
            </a:r>
          </a:p>
          <a:p>
            <a:pPr marL="355600" lvl="2" indent="-355600" algn="just">
              <a:spcBef>
                <a:spcPct val="30000"/>
              </a:spcBef>
              <a:buFont typeface="Wingdings" pitchFamily="2" charset="2"/>
              <a:buChar char="ü"/>
              <a:defRPr/>
            </a:pPr>
            <a:r>
              <a:rPr lang="es-ES" sz="1600" dirty="0" smtClean="0">
                <a:solidFill>
                  <a:schemeClr val="bg1"/>
                </a:solidFill>
                <a:latin typeface="Calibri" pitchFamily="34" charset="0"/>
              </a:rPr>
              <a:t>Contenido urbano de mediano plazo (mínimo </a:t>
            </a:r>
            <a:r>
              <a:rPr lang="es-ES" sz="1600" b="1" u="sng" dirty="0" smtClean="0">
                <a:solidFill>
                  <a:schemeClr val="bg1"/>
                </a:solidFill>
                <a:latin typeface="Calibri" pitchFamily="34" charset="0"/>
              </a:rPr>
              <a:t>2 períodos</a:t>
            </a:r>
            <a:r>
              <a:rPr lang="es-ES" sz="1600" dirty="0" smtClean="0">
                <a:solidFill>
                  <a:schemeClr val="bg1"/>
                </a:solidFill>
                <a:latin typeface="Calibri" pitchFamily="34" charset="0"/>
              </a:rPr>
              <a:t> de gobierno municipal/distrital)</a:t>
            </a:r>
          </a:p>
          <a:p>
            <a:pPr marL="355600" lvl="2" indent="-355600" algn="just">
              <a:spcBef>
                <a:spcPct val="30000"/>
              </a:spcBef>
              <a:buFont typeface="Wingdings" pitchFamily="2" charset="2"/>
              <a:buChar char="ü"/>
              <a:defRPr/>
            </a:pPr>
            <a:r>
              <a:rPr lang="es-ES" sz="1600" dirty="0" smtClean="0">
                <a:solidFill>
                  <a:schemeClr val="bg1"/>
                </a:solidFill>
                <a:latin typeface="Calibri" pitchFamily="34" charset="0"/>
              </a:rPr>
              <a:t>Contenidos urbanos de corto plazo y programa de ejecución del POT (</a:t>
            </a:r>
            <a:r>
              <a:rPr lang="es-ES" sz="1600" b="1" u="sng" dirty="0" smtClean="0">
                <a:solidFill>
                  <a:schemeClr val="bg1"/>
                </a:solidFill>
                <a:latin typeface="Calibri" pitchFamily="34" charset="0"/>
              </a:rPr>
              <a:t>1 período </a:t>
            </a:r>
            <a:r>
              <a:rPr lang="es-ES" sz="1600" dirty="0" smtClean="0">
                <a:solidFill>
                  <a:schemeClr val="bg1"/>
                </a:solidFill>
                <a:latin typeface="Calibri" pitchFamily="34" charset="0"/>
              </a:rPr>
              <a:t>de la Administración municipal/distrital</a:t>
            </a:r>
            <a:r>
              <a:rPr lang="es-ES" sz="1600" dirty="0" smtClean="0">
                <a:latin typeface="Calibri" pitchFamily="34" charset="0"/>
              </a:rPr>
              <a:t>)</a:t>
            </a:r>
            <a:endParaRPr lang="es-CO" sz="1600" dirty="0" smtClean="0">
              <a:latin typeface="Calibri" pitchFamily="34" charset="0"/>
            </a:endParaRPr>
          </a:p>
          <a:p>
            <a:pPr marL="0" lvl="1" algn="just" eaLnBrk="0" hangingPunct="0">
              <a:spcBef>
                <a:spcPct val="20000"/>
              </a:spcBef>
              <a:defRPr/>
            </a:pPr>
            <a:endParaRPr lang="es-ES" sz="1600" dirty="0" smtClean="0">
              <a:solidFill>
                <a:schemeClr val="bg1"/>
              </a:solidFill>
              <a:latin typeface="Calibri" pitchFamily="34" charset="0"/>
            </a:endParaRPr>
          </a:p>
          <a:p>
            <a:pPr marL="0" lvl="1" algn="just" eaLnBrk="0" hangingPunct="0">
              <a:spcBef>
                <a:spcPct val="20000"/>
              </a:spcBef>
              <a:defRPr/>
            </a:pPr>
            <a:endParaRPr lang="es-ES" sz="1600" dirty="0" smtClean="0">
              <a:solidFill>
                <a:schemeClr val="bg1"/>
              </a:solidFill>
              <a:latin typeface="Calibri" pitchFamily="34" charset="0"/>
            </a:endParaRPr>
          </a:p>
          <a:p>
            <a:pPr marL="0" lvl="1" algn="just" eaLnBrk="0" hangingPunct="0">
              <a:spcBef>
                <a:spcPct val="20000"/>
              </a:spcBef>
              <a:defRPr/>
            </a:pPr>
            <a:endParaRPr lang="es-ES" sz="1600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just" eaLnBrk="0" hangingPunct="0">
              <a:spcBef>
                <a:spcPct val="20000"/>
              </a:spcBef>
              <a:defRPr/>
            </a:pPr>
            <a:endParaRPr lang="es-CO" sz="1600" dirty="0" smtClean="0">
              <a:latin typeface="Calibri" pitchFamily="34" charset="0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827584" y="836712"/>
            <a:ext cx="8064500" cy="461665"/>
          </a:xfrm>
          <a:prstGeom prst="rect">
            <a:avLst/>
          </a:prstGeom>
          <a:solidFill>
            <a:srgbClr val="3366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s-CO" sz="2400" b="1" dirty="0" smtClean="0">
                <a:solidFill>
                  <a:schemeClr val="bg1"/>
                </a:solidFill>
                <a:latin typeface="Trebuchet MS" pitchFamily="34" charset="0"/>
              </a:rPr>
              <a:t>Ley 388 de 1997</a:t>
            </a:r>
            <a:endParaRPr lang="es-CO" sz="24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cxnSp>
        <p:nvCxnSpPr>
          <p:cNvPr id="9" name="8 Conector recto"/>
          <p:cNvCxnSpPr/>
          <p:nvPr/>
        </p:nvCxnSpPr>
        <p:spPr>
          <a:xfrm>
            <a:off x="4284663" y="500063"/>
            <a:ext cx="485933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15 CuadroTexto"/>
          <p:cNvSpPr txBox="1">
            <a:spLocks noChangeArrowheads="1"/>
          </p:cNvSpPr>
          <p:nvPr/>
        </p:nvSpPr>
        <p:spPr bwMode="auto">
          <a:xfrm>
            <a:off x="-36513" y="6597650"/>
            <a:ext cx="30591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O" sz="1200">
                <a:latin typeface="Calibri" pitchFamily="34" charset="0"/>
              </a:rPr>
              <a:t>Decreto 3680 del 4 de octubre de 2011</a:t>
            </a:r>
            <a:endParaRPr lang="es-ES" sz="1200">
              <a:latin typeface="Calibri" pitchFamily="34" charset="0"/>
            </a:endParaRPr>
          </a:p>
        </p:txBody>
      </p:sp>
      <p:sp>
        <p:nvSpPr>
          <p:cNvPr id="19" name="18 Pentágono"/>
          <p:cNvSpPr/>
          <p:nvPr/>
        </p:nvSpPr>
        <p:spPr>
          <a:xfrm>
            <a:off x="467544" y="2348880"/>
            <a:ext cx="8676456" cy="2376264"/>
          </a:xfrm>
          <a:prstGeom prst="homePlate">
            <a:avLst/>
          </a:prstGeom>
          <a:solidFill>
            <a:schemeClr val="accent2">
              <a:lumMod val="75000"/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indent="3175" algn="just">
              <a:spcBef>
                <a:spcPct val="30000"/>
              </a:spcBef>
              <a:tabLst>
                <a:tab pos="0" algn="l"/>
              </a:tabLst>
              <a:defRPr/>
            </a:pPr>
            <a:r>
              <a:rPr lang="es-CO" sz="1600" b="1" dirty="0" smtClean="0">
                <a:latin typeface="Calibri" pitchFamily="34" charset="0"/>
              </a:rPr>
              <a:t>ARTÍCULO 189. INCORPORACION DE LA GESTION DEL RIESGO EN LA REVISION DE LOS POT</a:t>
            </a:r>
            <a:r>
              <a:rPr lang="es-CO" sz="1600" dirty="0" smtClean="0">
                <a:latin typeface="Calibri" pitchFamily="34" charset="0"/>
              </a:rPr>
              <a:t>. Con el fin de promover medidas para la sostenibilidad ambiental del territorio, </a:t>
            </a:r>
            <a:r>
              <a:rPr lang="es-CO" sz="1600" b="1" u="sng" dirty="0" smtClean="0">
                <a:latin typeface="Calibri" pitchFamily="34" charset="0"/>
              </a:rPr>
              <a:t>sólo procederá la revisión de los contenidos de mediano y largo plazo del plan de ordenamiento territorial o la expedición del nuevo plan de ordenamiento territorial cuando se garantice la delimitación y zonificación de las áreas de amenaza y la delimitación y zonificación de las áreas con condiciones de riesgo</a:t>
            </a:r>
            <a:r>
              <a:rPr lang="es-CO" sz="1600" dirty="0" smtClean="0">
                <a:latin typeface="Calibri" pitchFamily="34" charset="0"/>
              </a:rPr>
              <a:t> además de la determinación de las medidas específicas para su mitigación, la cual deberá incluirse en la cartografía correspondiente.</a:t>
            </a: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827584" y="836712"/>
            <a:ext cx="8064500" cy="461665"/>
          </a:xfrm>
          <a:prstGeom prst="rect">
            <a:avLst/>
          </a:prstGeom>
          <a:solidFill>
            <a:srgbClr val="3366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s-CO" sz="2400" b="1" dirty="0" smtClean="0">
                <a:solidFill>
                  <a:schemeClr val="bg1"/>
                </a:solidFill>
                <a:latin typeface="Trebuchet MS" pitchFamily="34" charset="0"/>
              </a:rPr>
              <a:t>Decreto Ley 19 de 2012 “Ley Anti trámites”</a:t>
            </a:r>
            <a:endParaRPr lang="es-CO" sz="24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cxnSp>
        <p:nvCxnSpPr>
          <p:cNvPr id="9" name="8 Conector recto"/>
          <p:cNvCxnSpPr/>
          <p:nvPr/>
        </p:nvCxnSpPr>
        <p:spPr>
          <a:xfrm>
            <a:off x="4284663" y="500063"/>
            <a:ext cx="485933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15 CuadroTexto"/>
          <p:cNvSpPr txBox="1">
            <a:spLocks noChangeArrowheads="1"/>
          </p:cNvSpPr>
          <p:nvPr/>
        </p:nvSpPr>
        <p:spPr bwMode="auto">
          <a:xfrm>
            <a:off x="-36513" y="6597650"/>
            <a:ext cx="446449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O" sz="1200" dirty="0" smtClean="0">
                <a:latin typeface="Calibri" pitchFamily="34" charset="0"/>
              </a:rPr>
              <a:t>Ley 1454 de 2011 y Decreto </a:t>
            </a:r>
            <a:r>
              <a:rPr lang="es-CO" sz="1200" dirty="0">
                <a:latin typeface="Calibri" pitchFamily="34" charset="0"/>
              </a:rPr>
              <a:t>3680 del 4 de octubre de 2011</a:t>
            </a:r>
            <a:endParaRPr lang="es-ES" sz="1200" dirty="0">
              <a:latin typeface="Calibri" pitchFamily="34" charset="0"/>
            </a:endParaRPr>
          </a:p>
        </p:txBody>
      </p:sp>
      <p:sp>
        <p:nvSpPr>
          <p:cNvPr id="22" name="21 Rectángulo redondeado"/>
          <p:cNvSpPr/>
          <p:nvPr/>
        </p:nvSpPr>
        <p:spPr bwMode="auto">
          <a:xfrm>
            <a:off x="3779912" y="3068960"/>
            <a:ext cx="5148262" cy="6481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5">
                  <a:lumMod val="75000"/>
                  <a:shade val="30000"/>
                  <a:satMod val="115000"/>
                  <a:alpha val="54000"/>
                </a:schemeClr>
              </a:gs>
              <a:gs pos="50000">
                <a:schemeClr val="accent5">
                  <a:lumMod val="75000"/>
                  <a:shade val="67500"/>
                  <a:satMod val="115000"/>
                </a:schemeClr>
              </a:gs>
              <a:gs pos="100000">
                <a:schemeClr val="accent5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1534" name="23 Rectángulo"/>
          <p:cNvSpPr>
            <a:spLocks noChangeArrowheads="1"/>
          </p:cNvSpPr>
          <p:nvPr/>
        </p:nvSpPr>
        <p:spPr bwMode="auto">
          <a:xfrm>
            <a:off x="3923928" y="2996952"/>
            <a:ext cx="4750889" cy="64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O" b="1" u="sng" dirty="0">
                <a:latin typeface="Calibri" pitchFamily="34" charset="0"/>
              </a:rPr>
              <a:t>Asesorar al Gobierno y al Congreso </a:t>
            </a:r>
            <a:r>
              <a:rPr lang="es-CO" b="1" dirty="0">
                <a:latin typeface="Calibri" pitchFamily="34" charset="0"/>
              </a:rPr>
              <a:t>en la definición de políticas y desarrollos normativos</a:t>
            </a:r>
          </a:p>
        </p:txBody>
      </p:sp>
      <p:sp>
        <p:nvSpPr>
          <p:cNvPr id="26" name="25 Rectángulo redondeado"/>
          <p:cNvSpPr/>
          <p:nvPr/>
        </p:nvSpPr>
        <p:spPr bwMode="auto">
          <a:xfrm>
            <a:off x="3779912" y="4725144"/>
            <a:ext cx="5148262" cy="6477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5">
                  <a:lumMod val="75000"/>
                  <a:shade val="30000"/>
                  <a:satMod val="115000"/>
                  <a:alpha val="54000"/>
                </a:schemeClr>
              </a:gs>
              <a:gs pos="50000">
                <a:schemeClr val="accent5">
                  <a:lumMod val="75000"/>
                  <a:shade val="67500"/>
                  <a:satMod val="115000"/>
                </a:schemeClr>
              </a:gs>
              <a:gs pos="100000">
                <a:schemeClr val="accent5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s-MX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9" name="28 Rectángulo"/>
          <p:cNvSpPr/>
          <p:nvPr/>
        </p:nvSpPr>
        <p:spPr bwMode="auto">
          <a:xfrm>
            <a:off x="3851920" y="4725144"/>
            <a:ext cx="4592463" cy="553742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s-CO" b="1" u="sng" dirty="0">
                <a:solidFill>
                  <a:schemeClr val="tx1"/>
                </a:solidFill>
                <a:latin typeface="Calibri" pitchFamily="34" charset="0"/>
              </a:rPr>
              <a:t>Promover y asesorar procesos de integración territorial</a:t>
            </a:r>
            <a:r>
              <a:rPr lang="es-CO" b="1" dirty="0">
                <a:solidFill>
                  <a:schemeClr val="tx1"/>
                </a:solidFill>
                <a:latin typeface="Calibri" pitchFamily="34" charset="0"/>
              </a:rPr>
              <a:t> (esquemas asociativos)</a:t>
            </a:r>
          </a:p>
        </p:txBody>
      </p:sp>
      <p:sp>
        <p:nvSpPr>
          <p:cNvPr id="31" name="30 Rectángulo redondeado"/>
          <p:cNvSpPr/>
          <p:nvPr/>
        </p:nvSpPr>
        <p:spPr bwMode="auto">
          <a:xfrm>
            <a:off x="3779912" y="5517232"/>
            <a:ext cx="5148262" cy="65881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5">
                  <a:lumMod val="75000"/>
                  <a:shade val="30000"/>
                  <a:satMod val="115000"/>
                  <a:alpha val="54000"/>
                </a:schemeClr>
              </a:gs>
              <a:gs pos="50000">
                <a:schemeClr val="accent5">
                  <a:lumMod val="75000"/>
                  <a:shade val="67500"/>
                  <a:satMod val="115000"/>
                </a:schemeClr>
              </a:gs>
              <a:gs pos="100000">
                <a:schemeClr val="accent5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s-MX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4" name="33 Rectángulo"/>
          <p:cNvSpPr/>
          <p:nvPr/>
        </p:nvSpPr>
        <p:spPr bwMode="auto">
          <a:xfrm>
            <a:off x="3851920" y="5589240"/>
            <a:ext cx="5029456" cy="422384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ts val="1800"/>
              </a:lnSpc>
              <a:defRPr/>
            </a:pPr>
            <a:r>
              <a:rPr lang="es-CO" b="1" u="sng" dirty="0">
                <a:solidFill>
                  <a:schemeClr val="tx1"/>
                </a:solidFill>
                <a:latin typeface="Calibri" pitchFamily="34" charset="0"/>
              </a:rPr>
              <a:t>Servir de escenarios para la concertación </a:t>
            </a:r>
            <a:r>
              <a:rPr lang="es-CO" b="1" dirty="0">
                <a:solidFill>
                  <a:schemeClr val="tx1"/>
                </a:solidFill>
                <a:latin typeface="Calibri" pitchFamily="34" charset="0"/>
              </a:rPr>
              <a:t>con los actores involucrados en el ordenamiento territorial </a:t>
            </a:r>
          </a:p>
        </p:txBody>
      </p:sp>
      <p:sp>
        <p:nvSpPr>
          <p:cNvPr id="38" name="37 Elipse"/>
          <p:cNvSpPr/>
          <p:nvPr/>
        </p:nvSpPr>
        <p:spPr>
          <a:xfrm>
            <a:off x="323528" y="3140968"/>
            <a:ext cx="2520000" cy="2520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39" name="38 CuadroTexto"/>
          <p:cNvSpPr txBox="1"/>
          <p:nvPr/>
        </p:nvSpPr>
        <p:spPr>
          <a:xfrm>
            <a:off x="539552" y="3789040"/>
            <a:ext cx="2160240" cy="12187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22300">
              <a:lnSpc>
                <a:spcPct val="90000"/>
              </a:lnSpc>
              <a:spcAft>
                <a:spcPct val="35000"/>
              </a:spcAft>
              <a:defRPr/>
            </a:pPr>
            <a:r>
              <a:rPr lang="es-ES" sz="2400" b="1" dirty="0" smtClean="0">
                <a:solidFill>
                  <a:schemeClr val="bg1"/>
                </a:solidFill>
                <a:latin typeface="Calibri" pitchFamily="34" charset="0"/>
              </a:rPr>
              <a:t>FUNCIONES COT </a:t>
            </a:r>
          </a:p>
          <a:p>
            <a:pPr algn="ctr" defTabSz="622300">
              <a:lnSpc>
                <a:spcPct val="90000"/>
              </a:lnSpc>
              <a:spcAft>
                <a:spcPct val="35000"/>
              </a:spcAft>
              <a:defRPr/>
            </a:pPr>
            <a:r>
              <a:rPr lang="es-ES" sz="2400" b="1" dirty="0" smtClean="0">
                <a:solidFill>
                  <a:schemeClr val="bg1"/>
                </a:solidFill>
                <a:latin typeface="Calibri" pitchFamily="34" charset="0"/>
              </a:rPr>
              <a:t>NACIONAL</a:t>
            </a:r>
            <a:endParaRPr lang="es-ES" sz="24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5" name="44 Rectángulo redondeado"/>
          <p:cNvSpPr/>
          <p:nvPr/>
        </p:nvSpPr>
        <p:spPr bwMode="auto">
          <a:xfrm>
            <a:off x="3779912" y="3861048"/>
            <a:ext cx="5148262" cy="6477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5">
                  <a:lumMod val="75000"/>
                  <a:shade val="30000"/>
                  <a:satMod val="115000"/>
                  <a:alpha val="54000"/>
                </a:schemeClr>
              </a:gs>
              <a:gs pos="50000">
                <a:schemeClr val="accent5">
                  <a:lumMod val="75000"/>
                  <a:shade val="67500"/>
                  <a:satMod val="115000"/>
                </a:schemeClr>
              </a:gs>
              <a:gs pos="100000">
                <a:schemeClr val="accent5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1518" name="45 Rectángulo"/>
          <p:cNvSpPr>
            <a:spLocks noChangeArrowheads="1"/>
          </p:cNvSpPr>
          <p:nvPr/>
        </p:nvSpPr>
        <p:spPr bwMode="auto">
          <a:xfrm>
            <a:off x="3851920" y="3861048"/>
            <a:ext cx="5029456" cy="646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O" b="1" u="sng" dirty="0">
                <a:latin typeface="Calibri" pitchFamily="34" charset="0"/>
              </a:rPr>
              <a:t>Proponer y evaluar  políticas sectoriales </a:t>
            </a:r>
            <a:r>
              <a:rPr lang="es-CO" b="1" dirty="0">
                <a:latin typeface="Calibri" pitchFamily="34" charset="0"/>
              </a:rPr>
              <a:t>que tengan impacto en el ordenamiento territorial</a:t>
            </a: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683568" y="764704"/>
            <a:ext cx="8172400" cy="461665"/>
          </a:xfrm>
          <a:prstGeom prst="rect">
            <a:avLst/>
          </a:prstGeom>
          <a:solidFill>
            <a:srgbClr val="336699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s-CO" sz="2400" b="1" dirty="0" smtClean="0">
                <a:solidFill>
                  <a:schemeClr val="bg1"/>
                </a:solidFill>
                <a:latin typeface="Trebuchet MS" pitchFamily="34" charset="0"/>
              </a:rPr>
              <a:t>COMISIÓN DE ORDENAMIENTO TERRITORIAL - COT</a:t>
            </a:r>
            <a:endParaRPr lang="es-CO" sz="24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cxnSp>
        <p:nvCxnSpPr>
          <p:cNvPr id="14" name="13 Conector recto"/>
          <p:cNvCxnSpPr/>
          <p:nvPr/>
        </p:nvCxnSpPr>
        <p:spPr>
          <a:xfrm>
            <a:off x="4284663" y="500063"/>
            <a:ext cx="485933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Rectángulo"/>
          <p:cNvSpPr/>
          <p:nvPr/>
        </p:nvSpPr>
        <p:spPr>
          <a:xfrm>
            <a:off x="179512" y="1484784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 smtClean="0">
                <a:latin typeface="Calibri" pitchFamily="34" charset="0"/>
              </a:rPr>
              <a:t>La LOOT  creó  una  COT, que </a:t>
            </a:r>
            <a:r>
              <a:rPr lang="es-ES" b="1" u="sng" dirty="0" smtClean="0">
                <a:solidFill>
                  <a:srgbClr val="0066CC"/>
                </a:solidFill>
                <a:latin typeface="Calibri" pitchFamily="34" charset="0"/>
              </a:rPr>
              <a:t>orientará la definición de políticas y desarrollos normativos en materia de  ordenamiento territorial</a:t>
            </a:r>
            <a:r>
              <a:rPr lang="es-ES" dirty="0" smtClean="0">
                <a:latin typeface="Calibri" pitchFamily="34" charset="0"/>
              </a:rPr>
              <a:t>.  </a:t>
            </a:r>
          </a:p>
          <a:p>
            <a:r>
              <a:rPr lang="es-ES" dirty="0" smtClean="0">
                <a:latin typeface="Calibri" pitchFamily="34" charset="0"/>
              </a:rPr>
              <a:t>La COT  se instaló en nov. de 2011 y aprobó plan de trabajo para el 2012, entre otros lineamientos para Directrices departamentales de OT. </a:t>
            </a:r>
            <a:endParaRPr lang="es-C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ueva Plantilla Presentaciones DNP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4440</TotalTime>
  <Words>1226</Words>
  <Application>Microsoft Office PowerPoint</Application>
  <PresentationFormat>Presentación en pantalla (4:3)</PresentationFormat>
  <Paragraphs>147</Paragraphs>
  <Slides>13</Slides>
  <Notes>9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4" baseType="lpstr">
      <vt:lpstr>Nueva Plantilla Presentaciones DNP</vt:lpstr>
      <vt:lpstr>Diapositiva 1</vt:lpstr>
      <vt:lpstr>Diapositiva 2</vt:lpstr>
      <vt:lpstr>Diapositiva 3</vt:lpstr>
      <vt:lpstr>Ordenamiento territorial ¿Para qué se hace? Objetivos</vt:lpstr>
      <vt:lpstr>Ley Orgánica de Ordenamiento Territorial  1454/ 2011 </vt:lpstr>
      <vt:lpstr>Ley Orgánica de Ordenamiento Territorial 1454/11 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Carmen Elisa Villamizar Camargo</dc:creator>
  <cp:lastModifiedBy>adehoyos</cp:lastModifiedBy>
  <cp:revision>382</cp:revision>
  <dcterms:created xsi:type="dcterms:W3CDTF">2011-07-19T16:15:16Z</dcterms:created>
  <dcterms:modified xsi:type="dcterms:W3CDTF">2012-03-27T22:41:30Z</dcterms:modified>
</cp:coreProperties>
</file>